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sldIdLst>
    <p:sldId id="256" r:id="rId2"/>
    <p:sldId id="257" r:id="rId3"/>
    <p:sldId id="258" r:id="rId4"/>
    <p:sldId id="259" r:id="rId5"/>
    <p:sldId id="260" r:id="rId6"/>
    <p:sldId id="262" r:id="rId7"/>
    <p:sldId id="263" r:id="rId8"/>
    <p:sldId id="264" r:id="rId9"/>
    <p:sldId id="265" r:id="rId10"/>
    <p:sldId id="271"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1290" y="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95797D-E719-4303-85A1-E4C3DAAE5E20}"/>
              </a:ext>
            </a:extLst>
          </p:cNvPr>
          <p:cNvSpPr>
            <a:spLocks noGrp="1" noChangeArrowheads="1"/>
          </p:cNvSpPr>
          <p:nvPr>
            <p:ph type="ctrTitle"/>
          </p:nvPr>
        </p:nvSpPr>
        <p:spPr>
          <a:xfrm>
            <a:off x="457200" y="1905000"/>
            <a:ext cx="6019800" cy="596900"/>
          </a:xfrm>
        </p:spPr>
        <p:txBody>
          <a:bodyPr/>
          <a:lstStyle>
            <a:lvl1pPr>
              <a:defRPr sz="3600"/>
            </a:lvl1pPr>
          </a:lstStyle>
          <a:p>
            <a:pPr lvl="0"/>
            <a:r>
              <a:rPr lang="zh-CN" altLang="en-US" noProof="0"/>
              <a:t>单击此处编辑母版标题样式</a:t>
            </a:r>
          </a:p>
        </p:txBody>
      </p:sp>
      <p:sp>
        <p:nvSpPr>
          <p:cNvPr id="13315" name="Rectangle 3">
            <a:extLst>
              <a:ext uri="{FF2B5EF4-FFF2-40B4-BE49-F238E27FC236}">
                <a16:creationId xmlns:a16="http://schemas.microsoft.com/office/drawing/2014/main" id="{C302FD2E-59F5-4B1E-9A75-B1D4417CD774}"/>
              </a:ext>
            </a:extLst>
          </p:cNvPr>
          <p:cNvSpPr>
            <a:spLocks noGrp="1" noChangeArrowheads="1"/>
          </p:cNvSpPr>
          <p:nvPr>
            <p:ph type="subTitle" idx="1"/>
          </p:nvPr>
        </p:nvSpPr>
        <p:spPr>
          <a:xfrm>
            <a:off x="4876800" y="685800"/>
            <a:ext cx="2819400" cy="304800"/>
          </a:xfrm>
        </p:spPr>
        <p:txBody>
          <a:bodyPr/>
          <a:lstStyle>
            <a:lvl1pPr marL="0" indent="0" algn="r">
              <a:buFont typeface="Wingdings" panose="05000000000000000000" pitchFamily="2" charset="2"/>
              <a:buNone/>
              <a:defRPr sz="1200" b="0">
                <a:solidFill>
                  <a:schemeClr val="accent1"/>
                </a:solidFill>
              </a:defRPr>
            </a:lvl1pPr>
          </a:lstStyle>
          <a:p>
            <a:pPr lvl="0"/>
            <a:r>
              <a:rPr lang="zh-CN" altLang="en-US" noProof="0"/>
              <a:t>单击此处编辑母版副标题样式</a:t>
            </a:r>
          </a:p>
        </p:txBody>
      </p:sp>
      <p:sp>
        <p:nvSpPr>
          <p:cNvPr id="13316" name="Rectangle 4">
            <a:extLst>
              <a:ext uri="{FF2B5EF4-FFF2-40B4-BE49-F238E27FC236}">
                <a16:creationId xmlns:a16="http://schemas.microsoft.com/office/drawing/2014/main" id="{D8F5B568-BDCE-4C7D-B0C2-F508C975A6F6}"/>
              </a:ext>
            </a:extLst>
          </p:cNvPr>
          <p:cNvSpPr>
            <a:spLocks noGrp="1" noChangeArrowheads="1"/>
          </p:cNvSpPr>
          <p:nvPr>
            <p:ph type="dt" sz="half" idx="2"/>
          </p:nvPr>
        </p:nvSpPr>
        <p:spPr>
          <a:xfrm>
            <a:off x="457200" y="6477000"/>
            <a:ext cx="2133600" cy="244475"/>
          </a:xfrm>
        </p:spPr>
        <p:txBody>
          <a:bodyPr/>
          <a:lstStyle>
            <a:lvl1pPr algn="l">
              <a:defRPr sz="1200" b="0">
                <a:solidFill>
                  <a:schemeClr val="tx1"/>
                </a:solidFill>
                <a:latin typeface="Arial" panose="020B0604020202020204" pitchFamily="34" charset="0"/>
              </a:defRPr>
            </a:lvl1pPr>
          </a:lstStyle>
          <a:p>
            <a:endParaRPr lang="en-US" altLang="zh-CN"/>
          </a:p>
        </p:txBody>
      </p:sp>
      <p:sp>
        <p:nvSpPr>
          <p:cNvPr id="13317" name="Rectangle 5">
            <a:extLst>
              <a:ext uri="{FF2B5EF4-FFF2-40B4-BE49-F238E27FC236}">
                <a16:creationId xmlns:a16="http://schemas.microsoft.com/office/drawing/2014/main" id="{D4A7B4D0-4CA5-4ED6-9F9B-166D3B4041AD}"/>
              </a:ext>
            </a:extLst>
          </p:cNvPr>
          <p:cNvSpPr>
            <a:spLocks noGrp="1" noChangeArrowheads="1"/>
          </p:cNvSpPr>
          <p:nvPr>
            <p:ph type="ftr" sz="quarter" idx="3"/>
          </p:nvPr>
        </p:nvSpPr>
        <p:spPr>
          <a:xfrm>
            <a:off x="3124200" y="6477000"/>
            <a:ext cx="2895600" cy="244475"/>
          </a:xfrm>
        </p:spPr>
        <p:txBody>
          <a:bodyPr/>
          <a:lstStyle>
            <a:lvl1pPr algn="ctr">
              <a:defRPr sz="1200" b="0" i="0">
                <a:latin typeface="Arial" panose="020B0604020202020204" pitchFamily="34" charset="0"/>
              </a:defRPr>
            </a:lvl1pPr>
          </a:lstStyle>
          <a:p>
            <a:endParaRPr lang="en-US" altLang="zh-CN"/>
          </a:p>
        </p:txBody>
      </p:sp>
      <p:sp>
        <p:nvSpPr>
          <p:cNvPr id="13318" name="Rectangle 6">
            <a:extLst>
              <a:ext uri="{FF2B5EF4-FFF2-40B4-BE49-F238E27FC236}">
                <a16:creationId xmlns:a16="http://schemas.microsoft.com/office/drawing/2014/main" id="{BCA3642A-009C-4A1F-B205-926185FCFD6B}"/>
              </a:ext>
            </a:extLst>
          </p:cNvPr>
          <p:cNvSpPr>
            <a:spLocks noGrp="1" noChangeArrowheads="1"/>
          </p:cNvSpPr>
          <p:nvPr>
            <p:ph type="sldNum" sz="quarter" idx="4"/>
          </p:nvPr>
        </p:nvSpPr>
        <p:spPr>
          <a:xfrm>
            <a:off x="6553200" y="6477000"/>
            <a:ext cx="2133600" cy="244475"/>
          </a:xfrm>
        </p:spPr>
        <p:txBody>
          <a:bodyPr/>
          <a:lstStyle>
            <a:lvl1pPr algn="ctr">
              <a:defRPr sz="1200">
                <a:solidFill>
                  <a:schemeClr val="tx1"/>
                </a:solidFill>
                <a:latin typeface="Arial" panose="020B0604020202020204" pitchFamily="34" charset="0"/>
              </a:defRPr>
            </a:lvl1pPr>
          </a:lstStyle>
          <a:p>
            <a:fld id="{4688B3DA-E04F-44B1-8765-11A19F533FD6}" type="slidenum">
              <a:rPr lang="en-US" altLang="zh-CN"/>
              <a:pPr/>
              <a:t>‹#›</a:t>
            </a:fld>
            <a:endParaRPr lang="en-US" altLang="zh-CN"/>
          </a:p>
        </p:txBody>
      </p:sp>
      <p:sp>
        <p:nvSpPr>
          <p:cNvPr id="13319" name="Text Box 7">
            <a:extLst>
              <a:ext uri="{FF2B5EF4-FFF2-40B4-BE49-F238E27FC236}">
                <a16:creationId xmlns:a16="http://schemas.microsoft.com/office/drawing/2014/main" id="{6F01D257-E005-462E-A749-29BF89C94745}"/>
              </a:ext>
            </a:extLst>
          </p:cNvPr>
          <p:cNvSpPr txBox="1">
            <a:spLocks noChangeArrowheads="1"/>
          </p:cNvSpPr>
          <p:nvPr/>
        </p:nvSpPr>
        <p:spPr bwMode="gray">
          <a:xfrm>
            <a:off x="7467600" y="609600"/>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400" b="1" i="1">
                <a:latin typeface="Verdana" panose="020B0604030504040204" pitchFamily="34" charset="0"/>
              </a:rPr>
              <a:t>LOGO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0E3D1-8EBD-48F1-9A97-B513FA4769A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2DD83AC-F0B2-45FC-A9B1-61460118E79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BE424E-6923-4BC3-9AB0-FED25B6A2E05}"/>
              </a:ext>
            </a:extLst>
          </p:cNvPr>
          <p:cNvSpPr>
            <a:spLocks noGrp="1"/>
          </p:cNvSpPr>
          <p:nvPr>
            <p:ph type="dt" sz="half" idx="10"/>
          </p:nvPr>
        </p:nvSpPr>
        <p:spPr/>
        <p:txBody>
          <a:bodyPr/>
          <a:lstStyle>
            <a:lvl1pPr>
              <a:defRPr/>
            </a:lvl1pPr>
          </a:lstStyle>
          <a:p>
            <a:r>
              <a:rPr lang="en-US" altLang="zh-CN"/>
              <a:t>www.themegallery.com</a:t>
            </a:r>
          </a:p>
        </p:txBody>
      </p:sp>
      <p:sp>
        <p:nvSpPr>
          <p:cNvPr id="5" name="页脚占位符 4">
            <a:extLst>
              <a:ext uri="{FF2B5EF4-FFF2-40B4-BE49-F238E27FC236}">
                <a16:creationId xmlns:a16="http://schemas.microsoft.com/office/drawing/2014/main" id="{5259C18D-0C49-42EC-9BE6-C767A77C7D29}"/>
              </a:ext>
            </a:extLst>
          </p:cNvPr>
          <p:cNvSpPr>
            <a:spLocks noGrp="1"/>
          </p:cNvSpPr>
          <p:nvPr>
            <p:ph type="ftr" sz="quarter" idx="11"/>
          </p:nvPr>
        </p:nvSpPr>
        <p:spPr/>
        <p:txBody>
          <a:bodyPr/>
          <a:lstStyle>
            <a:lvl1pPr>
              <a:defRPr/>
            </a:lvl1pPr>
          </a:lstStyle>
          <a:p>
            <a:r>
              <a:rPr lang="en-US" altLang="zh-CN"/>
              <a:t>LOGO</a:t>
            </a:r>
          </a:p>
        </p:txBody>
      </p:sp>
      <p:sp>
        <p:nvSpPr>
          <p:cNvPr id="6" name="灯片编号占位符 5">
            <a:extLst>
              <a:ext uri="{FF2B5EF4-FFF2-40B4-BE49-F238E27FC236}">
                <a16:creationId xmlns:a16="http://schemas.microsoft.com/office/drawing/2014/main" id="{7A8500D9-3735-497D-B27E-68AF6C958452}"/>
              </a:ext>
            </a:extLst>
          </p:cNvPr>
          <p:cNvSpPr>
            <a:spLocks noGrp="1"/>
          </p:cNvSpPr>
          <p:nvPr>
            <p:ph type="sldNum" sz="quarter" idx="12"/>
          </p:nvPr>
        </p:nvSpPr>
        <p:spPr/>
        <p:txBody>
          <a:bodyPr/>
          <a:lstStyle>
            <a:lvl1pPr>
              <a:defRPr/>
            </a:lvl1pPr>
          </a:lstStyle>
          <a:p>
            <a:fld id="{0F5F29AE-0CCB-4B46-8734-31E4701A9B6E}" type="slidenum">
              <a:rPr lang="en-US" altLang="zh-CN"/>
              <a:pPr/>
              <a:t>‹#›</a:t>
            </a:fld>
            <a:endParaRPr lang="en-US" altLang="zh-CN"/>
          </a:p>
        </p:txBody>
      </p:sp>
    </p:spTree>
    <p:extLst>
      <p:ext uri="{BB962C8B-B14F-4D97-AF65-F5344CB8AC3E}">
        <p14:creationId xmlns:p14="http://schemas.microsoft.com/office/powerpoint/2010/main" val="3018437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53CC1-9379-4067-A6C4-48C89C1744D9}"/>
              </a:ext>
            </a:extLst>
          </p:cNvPr>
          <p:cNvSpPr>
            <a:spLocks noGrp="1"/>
          </p:cNvSpPr>
          <p:nvPr>
            <p:ph type="title" orient="vert"/>
          </p:nvPr>
        </p:nvSpPr>
        <p:spPr>
          <a:xfrm>
            <a:off x="6553200" y="428625"/>
            <a:ext cx="2133600" cy="58197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06C9C9-0847-4408-BA31-1BAE11C8C298}"/>
              </a:ext>
            </a:extLst>
          </p:cNvPr>
          <p:cNvSpPr>
            <a:spLocks noGrp="1"/>
          </p:cNvSpPr>
          <p:nvPr>
            <p:ph type="body" orient="vert" idx="1"/>
          </p:nvPr>
        </p:nvSpPr>
        <p:spPr>
          <a:xfrm>
            <a:off x="152400" y="428625"/>
            <a:ext cx="6248400" cy="58197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E01B57-7365-4660-944C-C02E97C71972}"/>
              </a:ext>
            </a:extLst>
          </p:cNvPr>
          <p:cNvSpPr>
            <a:spLocks noGrp="1"/>
          </p:cNvSpPr>
          <p:nvPr>
            <p:ph type="dt" sz="half" idx="10"/>
          </p:nvPr>
        </p:nvSpPr>
        <p:spPr/>
        <p:txBody>
          <a:bodyPr/>
          <a:lstStyle>
            <a:lvl1pPr>
              <a:defRPr/>
            </a:lvl1pPr>
          </a:lstStyle>
          <a:p>
            <a:r>
              <a:rPr lang="en-US" altLang="zh-CN"/>
              <a:t>www.themegallery.com</a:t>
            </a:r>
          </a:p>
        </p:txBody>
      </p:sp>
      <p:sp>
        <p:nvSpPr>
          <p:cNvPr id="5" name="页脚占位符 4">
            <a:extLst>
              <a:ext uri="{FF2B5EF4-FFF2-40B4-BE49-F238E27FC236}">
                <a16:creationId xmlns:a16="http://schemas.microsoft.com/office/drawing/2014/main" id="{6B59DABC-9A26-4D1E-9833-3AE9B60D3876}"/>
              </a:ext>
            </a:extLst>
          </p:cNvPr>
          <p:cNvSpPr>
            <a:spLocks noGrp="1"/>
          </p:cNvSpPr>
          <p:nvPr>
            <p:ph type="ftr" sz="quarter" idx="11"/>
          </p:nvPr>
        </p:nvSpPr>
        <p:spPr/>
        <p:txBody>
          <a:bodyPr/>
          <a:lstStyle>
            <a:lvl1pPr>
              <a:defRPr/>
            </a:lvl1pPr>
          </a:lstStyle>
          <a:p>
            <a:r>
              <a:rPr lang="en-US" altLang="zh-CN"/>
              <a:t>LOGO</a:t>
            </a:r>
          </a:p>
        </p:txBody>
      </p:sp>
      <p:sp>
        <p:nvSpPr>
          <p:cNvPr id="6" name="灯片编号占位符 5">
            <a:extLst>
              <a:ext uri="{FF2B5EF4-FFF2-40B4-BE49-F238E27FC236}">
                <a16:creationId xmlns:a16="http://schemas.microsoft.com/office/drawing/2014/main" id="{621FE9DA-6514-455A-8FF5-123661AB6CF4}"/>
              </a:ext>
            </a:extLst>
          </p:cNvPr>
          <p:cNvSpPr>
            <a:spLocks noGrp="1"/>
          </p:cNvSpPr>
          <p:nvPr>
            <p:ph type="sldNum" sz="quarter" idx="12"/>
          </p:nvPr>
        </p:nvSpPr>
        <p:spPr/>
        <p:txBody>
          <a:bodyPr/>
          <a:lstStyle>
            <a:lvl1pPr>
              <a:defRPr/>
            </a:lvl1pPr>
          </a:lstStyle>
          <a:p>
            <a:fld id="{FA70A81C-0E4F-489D-B0E0-96993B7CFB4F}" type="slidenum">
              <a:rPr lang="en-US" altLang="zh-CN"/>
              <a:pPr/>
              <a:t>‹#›</a:t>
            </a:fld>
            <a:endParaRPr lang="en-US" altLang="zh-CN"/>
          </a:p>
        </p:txBody>
      </p:sp>
    </p:spTree>
    <p:extLst>
      <p:ext uri="{BB962C8B-B14F-4D97-AF65-F5344CB8AC3E}">
        <p14:creationId xmlns:p14="http://schemas.microsoft.com/office/powerpoint/2010/main" val="3953900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5B39C-B615-4B25-B3E3-0AF9586EC14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0DDB19-6C82-4983-91BC-0E0492EF2D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469F25-8E83-4111-B7A1-44F834D54386}"/>
              </a:ext>
            </a:extLst>
          </p:cNvPr>
          <p:cNvSpPr>
            <a:spLocks noGrp="1"/>
          </p:cNvSpPr>
          <p:nvPr>
            <p:ph type="dt" sz="half" idx="10"/>
          </p:nvPr>
        </p:nvSpPr>
        <p:spPr/>
        <p:txBody>
          <a:bodyPr/>
          <a:lstStyle>
            <a:lvl1pPr>
              <a:defRPr/>
            </a:lvl1pPr>
          </a:lstStyle>
          <a:p>
            <a:r>
              <a:rPr lang="en-US" altLang="zh-CN"/>
              <a:t>www.themegallery.com</a:t>
            </a:r>
          </a:p>
        </p:txBody>
      </p:sp>
      <p:sp>
        <p:nvSpPr>
          <p:cNvPr id="5" name="页脚占位符 4">
            <a:extLst>
              <a:ext uri="{FF2B5EF4-FFF2-40B4-BE49-F238E27FC236}">
                <a16:creationId xmlns:a16="http://schemas.microsoft.com/office/drawing/2014/main" id="{1A06A0E7-A3C5-4DB2-A55B-FA45642C5498}"/>
              </a:ext>
            </a:extLst>
          </p:cNvPr>
          <p:cNvSpPr>
            <a:spLocks noGrp="1"/>
          </p:cNvSpPr>
          <p:nvPr>
            <p:ph type="ftr" sz="quarter" idx="11"/>
          </p:nvPr>
        </p:nvSpPr>
        <p:spPr/>
        <p:txBody>
          <a:bodyPr/>
          <a:lstStyle>
            <a:lvl1pPr>
              <a:defRPr/>
            </a:lvl1pPr>
          </a:lstStyle>
          <a:p>
            <a:r>
              <a:rPr lang="en-US" altLang="zh-CN"/>
              <a:t>LOGO</a:t>
            </a:r>
          </a:p>
        </p:txBody>
      </p:sp>
      <p:sp>
        <p:nvSpPr>
          <p:cNvPr id="6" name="灯片编号占位符 5">
            <a:extLst>
              <a:ext uri="{FF2B5EF4-FFF2-40B4-BE49-F238E27FC236}">
                <a16:creationId xmlns:a16="http://schemas.microsoft.com/office/drawing/2014/main" id="{A880F2E3-ECD0-401F-B8F8-B00A5AF47AD7}"/>
              </a:ext>
            </a:extLst>
          </p:cNvPr>
          <p:cNvSpPr>
            <a:spLocks noGrp="1"/>
          </p:cNvSpPr>
          <p:nvPr>
            <p:ph type="sldNum" sz="quarter" idx="12"/>
          </p:nvPr>
        </p:nvSpPr>
        <p:spPr/>
        <p:txBody>
          <a:bodyPr/>
          <a:lstStyle>
            <a:lvl1pPr>
              <a:defRPr/>
            </a:lvl1pPr>
          </a:lstStyle>
          <a:p>
            <a:fld id="{209B6801-A884-4D3B-A653-D970E2445BC1}" type="slidenum">
              <a:rPr lang="en-US" altLang="zh-CN"/>
              <a:pPr/>
              <a:t>‹#›</a:t>
            </a:fld>
            <a:endParaRPr lang="en-US" altLang="zh-CN"/>
          </a:p>
        </p:txBody>
      </p:sp>
    </p:spTree>
    <p:extLst>
      <p:ext uri="{BB962C8B-B14F-4D97-AF65-F5344CB8AC3E}">
        <p14:creationId xmlns:p14="http://schemas.microsoft.com/office/powerpoint/2010/main" val="351146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8A34A-3A21-48CF-A407-CA2CF488EC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3262111-DE12-46CE-BFFB-FAC8E2C2FC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2A9974F-DB2B-43E8-AF71-341D1CE640E5}"/>
              </a:ext>
            </a:extLst>
          </p:cNvPr>
          <p:cNvSpPr>
            <a:spLocks noGrp="1"/>
          </p:cNvSpPr>
          <p:nvPr>
            <p:ph type="dt" sz="half" idx="10"/>
          </p:nvPr>
        </p:nvSpPr>
        <p:spPr/>
        <p:txBody>
          <a:bodyPr/>
          <a:lstStyle>
            <a:lvl1pPr>
              <a:defRPr/>
            </a:lvl1pPr>
          </a:lstStyle>
          <a:p>
            <a:r>
              <a:rPr lang="en-US" altLang="zh-CN"/>
              <a:t>www.themegallery.com</a:t>
            </a:r>
          </a:p>
        </p:txBody>
      </p:sp>
      <p:sp>
        <p:nvSpPr>
          <p:cNvPr id="5" name="页脚占位符 4">
            <a:extLst>
              <a:ext uri="{FF2B5EF4-FFF2-40B4-BE49-F238E27FC236}">
                <a16:creationId xmlns:a16="http://schemas.microsoft.com/office/drawing/2014/main" id="{EFDF7CDF-3893-4222-B8C7-AD5FD22161B8}"/>
              </a:ext>
            </a:extLst>
          </p:cNvPr>
          <p:cNvSpPr>
            <a:spLocks noGrp="1"/>
          </p:cNvSpPr>
          <p:nvPr>
            <p:ph type="ftr" sz="quarter" idx="11"/>
          </p:nvPr>
        </p:nvSpPr>
        <p:spPr/>
        <p:txBody>
          <a:bodyPr/>
          <a:lstStyle>
            <a:lvl1pPr>
              <a:defRPr/>
            </a:lvl1pPr>
          </a:lstStyle>
          <a:p>
            <a:r>
              <a:rPr lang="en-US" altLang="zh-CN"/>
              <a:t>LOGO</a:t>
            </a:r>
          </a:p>
        </p:txBody>
      </p:sp>
      <p:sp>
        <p:nvSpPr>
          <p:cNvPr id="6" name="灯片编号占位符 5">
            <a:extLst>
              <a:ext uri="{FF2B5EF4-FFF2-40B4-BE49-F238E27FC236}">
                <a16:creationId xmlns:a16="http://schemas.microsoft.com/office/drawing/2014/main" id="{53609F51-62F1-4995-B9C1-15E69332AAD6}"/>
              </a:ext>
            </a:extLst>
          </p:cNvPr>
          <p:cNvSpPr>
            <a:spLocks noGrp="1"/>
          </p:cNvSpPr>
          <p:nvPr>
            <p:ph type="sldNum" sz="quarter" idx="12"/>
          </p:nvPr>
        </p:nvSpPr>
        <p:spPr/>
        <p:txBody>
          <a:bodyPr/>
          <a:lstStyle>
            <a:lvl1pPr>
              <a:defRPr/>
            </a:lvl1pPr>
          </a:lstStyle>
          <a:p>
            <a:fld id="{4D4D80E9-FB8E-4C56-97EB-F19745E85604}" type="slidenum">
              <a:rPr lang="en-US" altLang="zh-CN"/>
              <a:pPr/>
              <a:t>‹#›</a:t>
            </a:fld>
            <a:endParaRPr lang="en-US" altLang="zh-CN"/>
          </a:p>
        </p:txBody>
      </p:sp>
    </p:spTree>
    <p:extLst>
      <p:ext uri="{BB962C8B-B14F-4D97-AF65-F5344CB8AC3E}">
        <p14:creationId xmlns:p14="http://schemas.microsoft.com/office/powerpoint/2010/main" val="2549800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66380-6C43-4EE1-B72A-C8405C3A4C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B2B066-5FEE-4087-B8DC-E5EDAF2CB683}"/>
              </a:ext>
            </a:extLst>
          </p:cNvPr>
          <p:cNvSpPr>
            <a:spLocks noGrp="1"/>
          </p:cNvSpPr>
          <p:nvPr>
            <p:ph sz="half" idx="1"/>
          </p:nvPr>
        </p:nvSpPr>
        <p:spPr>
          <a:xfrm>
            <a:off x="457200" y="1531938"/>
            <a:ext cx="4038600" cy="47164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4790E5-BF64-4B5A-9E8E-DF6A43383D1C}"/>
              </a:ext>
            </a:extLst>
          </p:cNvPr>
          <p:cNvSpPr>
            <a:spLocks noGrp="1"/>
          </p:cNvSpPr>
          <p:nvPr>
            <p:ph sz="half" idx="2"/>
          </p:nvPr>
        </p:nvSpPr>
        <p:spPr>
          <a:xfrm>
            <a:off x="4648200" y="1531938"/>
            <a:ext cx="4038600" cy="47164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580C8A-65D5-4F3B-8DAD-9B3968DDF3DF}"/>
              </a:ext>
            </a:extLst>
          </p:cNvPr>
          <p:cNvSpPr>
            <a:spLocks noGrp="1"/>
          </p:cNvSpPr>
          <p:nvPr>
            <p:ph type="dt" sz="half" idx="10"/>
          </p:nvPr>
        </p:nvSpPr>
        <p:spPr/>
        <p:txBody>
          <a:bodyPr/>
          <a:lstStyle>
            <a:lvl1pPr>
              <a:defRPr/>
            </a:lvl1pPr>
          </a:lstStyle>
          <a:p>
            <a:r>
              <a:rPr lang="en-US" altLang="zh-CN"/>
              <a:t>www.themegallery.com</a:t>
            </a:r>
          </a:p>
        </p:txBody>
      </p:sp>
      <p:sp>
        <p:nvSpPr>
          <p:cNvPr id="6" name="页脚占位符 5">
            <a:extLst>
              <a:ext uri="{FF2B5EF4-FFF2-40B4-BE49-F238E27FC236}">
                <a16:creationId xmlns:a16="http://schemas.microsoft.com/office/drawing/2014/main" id="{9FA02065-1317-4835-B3B5-326FADE5F49A}"/>
              </a:ext>
            </a:extLst>
          </p:cNvPr>
          <p:cNvSpPr>
            <a:spLocks noGrp="1"/>
          </p:cNvSpPr>
          <p:nvPr>
            <p:ph type="ftr" sz="quarter" idx="11"/>
          </p:nvPr>
        </p:nvSpPr>
        <p:spPr/>
        <p:txBody>
          <a:bodyPr/>
          <a:lstStyle>
            <a:lvl1pPr>
              <a:defRPr/>
            </a:lvl1pPr>
          </a:lstStyle>
          <a:p>
            <a:r>
              <a:rPr lang="en-US" altLang="zh-CN"/>
              <a:t>LOGO</a:t>
            </a:r>
          </a:p>
        </p:txBody>
      </p:sp>
      <p:sp>
        <p:nvSpPr>
          <p:cNvPr id="7" name="灯片编号占位符 6">
            <a:extLst>
              <a:ext uri="{FF2B5EF4-FFF2-40B4-BE49-F238E27FC236}">
                <a16:creationId xmlns:a16="http://schemas.microsoft.com/office/drawing/2014/main" id="{975DB9F9-C051-48EC-B701-747C6A3255DD}"/>
              </a:ext>
            </a:extLst>
          </p:cNvPr>
          <p:cNvSpPr>
            <a:spLocks noGrp="1"/>
          </p:cNvSpPr>
          <p:nvPr>
            <p:ph type="sldNum" sz="quarter" idx="12"/>
          </p:nvPr>
        </p:nvSpPr>
        <p:spPr/>
        <p:txBody>
          <a:bodyPr/>
          <a:lstStyle>
            <a:lvl1pPr>
              <a:defRPr/>
            </a:lvl1pPr>
          </a:lstStyle>
          <a:p>
            <a:fld id="{15109A60-FE99-4ACE-81AE-DA660DEEA4F4}" type="slidenum">
              <a:rPr lang="en-US" altLang="zh-CN"/>
              <a:pPr/>
              <a:t>‹#›</a:t>
            </a:fld>
            <a:endParaRPr lang="en-US" altLang="zh-CN"/>
          </a:p>
        </p:txBody>
      </p:sp>
    </p:spTree>
    <p:extLst>
      <p:ext uri="{BB962C8B-B14F-4D97-AF65-F5344CB8AC3E}">
        <p14:creationId xmlns:p14="http://schemas.microsoft.com/office/powerpoint/2010/main" val="171133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FC4000-7A75-47C7-A013-13CC16E23EF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4A5F83-0429-4FE2-B640-F8D46B89280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BFC321E-6ACE-44BE-91AF-E8025F863B8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DD50BEE-5A02-44CF-8FFC-1C654B7CB05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1519036-B6C8-473C-8EFD-F1C4929FA00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BD41C9-3E28-4CBB-9D68-77519D5581EC}"/>
              </a:ext>
            </a:extLst>
          </p:cNvPr>
          <p:cNvSpPr>
            <a:spLocks noGrp="1"/>
          </p:cNvSpPr>
          <p:nvPr>
            <p:ph type="dt" sz="half" idx="10"/>
          </p:nvPr>
        </p:nvSpPr>
        <p:spPr/>
        <p:txBody>
          <a:bodyPr/>
          <a:lstStyle>
            <a:lvl1pPr>
              <a:defRPr/>
            </a:lvl1pPr>
          </a:lstStyle>
          <a:p>
            <a:r>
              <a:rPr lang="en-US" altLang="zh-CN"/>
              <a:t>www.themegallery.com</a:t>
            </a:r>
          </a:p>
        </p:txBody>
      </p:sp>
      <p:sp>
        <p:nvSpPr>
          <p:cNvPr id="8" name="页脚占位符 7">
            <a:extLst>
              <a:ext uri="{FF2B5EF4-FFF2-40B4-BE49-F238E27FC236}">
                <a16:creationId xmlns:a16="http://schemas.microsoft.com/office/drawing/2014/main" id="{074D2DE0-1B9D-467C-9D1A-89AC8DF67721}"/>
              </a:ext>
            </a:extLst>
          </p:cNvPr>
          <p:cNvSpPr>
            <a:spLocks noGrp="1"/>
          </p:cNvSpPr>
          <p:nvPr>
            <p:ph type="ftr" sz="quarter" idx="11"/>
          </p:nvPr>
        </p:nvSpPr>
        <p:spPr/>
        <p:txBody>
          <a:bodyPr/>
          <a:lstStyle>
            <a:lvl1pPr>
              <a:defRPr/>
            </a:lvl1pPr>
          </a:lstStyle>
          <a:p>
            <a:r>
              <a:rPr lang="en-US" altLang="zh-CN"/>
              <a:t>LOGO</a:t>
            </a:r>
          </a:p>
        </p:txBody>
      </p:sp>
      <p:sp>
        <p:nvSpPr>
          <p:cNvPr id="9" name="灯片编号占位符 8">
            <a:extLst>
              <a:ext uri="{FF2B5EF4-FFF2-40B4-BE49-F238E27FC236}">
                <a16:creationId xmlns:a16="http://schemas.microsoft.com/office/drawing/2014/main" id="{68934B81-6B02-47ED-A8EC-2EC09935F0FA}"/>
              </a:ext>
            </a:extLst>
          </p:cNvPr>
          <p:cNvSpPr>
            <a:spLocks noGrp="1"/>
          </p:cNvSpPr>
          <p:nvPr>
            <p:ph type="sldNum" sz="quarter" idx="12"/>
          </p:nvPr>
        </p:nvSpPr>
        <p:spPr/>
        <p:txBody>
          <a:bodyPr/>
          <a:lstStyle>
            <a:lvl1pPr>
              <a:defRPr/>
            </a:lvl1pPr>
          </a:lstStyle>
          <a:p>
            <a:fld id="{10F74BF1-A22E-46A5-B393-C5CB61B2703C}" type="slidenum">
              <a:rPr lang="en-US" altLang="zh-CN"/>
              <a:pPr/>
              <a:t>‹#›</a:t>
            </a:fld>
            <a:endParaRPr lang="en-US" altLang="zh-CN"/>
          </a:p>
        </p:txBody>
      </p:sp>
    </p:spTree>
    <p:extLst>
      <p:ext uri="{BB962C8B-B14F-4D97-AF65-F5344CB8AC3E}">
        <p14:creationId xmlns:p14="http://schemas.microsoft.com/office/powerpoint/2010/main" val="2848201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039A4-72AB-44AC-8AAF-18D37E3BE6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8DECE21-6FC8-4BC2-8D0D-A735B7E78A0C}"/>
              </a:ext>
            </a:extLst>
          </p:cNvPr>
          <p:cNvSpPr>
            <a:spLocks noGrp="1"/>
          </p:cNvSpPr>
          <p:nvPr>
            <p:ph type="dt" sz="half" idx="10"/>
          </p:nvPr>
        </p:nvSpPr>
        <p:spPr/>
        <p:txBody>
          <a:bodyPr/>
          <a:lstStyle>
            <a:lvl1pPr>
              <a:defRPr/>
            </a:lvl1pPr>
          </a:lstStyle>
          <a:p>
            <a:r>
              <a:rPr lang="en-US" altLang="zh-CN"/>
              <a:t>www.themegallery.com</a:t>
            </a:r>
          </a:p>
        </p:txBody>
      </p:sp>
      <p:sp>
        <p:nvSpPr>
          <p:cNvPr id="4" name="页脚占位符 3">
            <a:extLst>
              <a:ext uri="{FF2B5EF4-FFF2-40B4-BE49-F238E27FC236}">
                <a16:creationId xmlns:a16="http://schemas.microsoft.com/office/drawing/2014/main" id="{803D9184-E98C-4AE0-A698-1DCBD4C4FB4E}"/>
              </a:ext>
            </a:extLst>
          </p:cNvPr>
          <p:cNvSpPr>
            <a:spLocks noGrp="1"/>
          </p:cNvSpPr>
          <p:nvPr>
            <p:ph type="ftr" sz="quarter" idx="11"/>
          </p:nvPr>
        </p:nvSpPr>
        <p:spPr/>
        <p:txBody>
          <a:bodyPr/>
          <a:lstStyle>
            <a:lvl1pPr>
              <a:defRPr/>
            </a:lvl1pPr>
          </a:lstStyle>
          <a:p>
            <a:r>
              <a:rPr lang="en-US" altLang="zh-CN"/>
              <a:t>LOGO</a:t>
            </a:r>
          </a:p>
        </p:txBody>
      </p:sp>
      <p:sp>
        <p:nvSpPr>
          <p:cNvPr id="5" name="灯片编号占位符 4">
            <a:extLst>
              <a:ext uri="{FF2B5EF4-FFF2-40B4-BE49-F238E27FC236}">
                <a16:creationId xmlns:a16="http://schemas.microsoft.com/office/drawing/2014/main" id="{C3940E4B-41D7-4FAF-990E-97F7C5248166}"/>
              </a:ext>
            </a:extLst>
          </p:cNvPr>
          <p:cNvSpPr>
            <a:spLocks noGrp="1"/>
          </p:cNvSpPr>
          <p:nvPr>
            <p:ph type="sldNum" sz="quarter" idx="12"/>
          </p:nvPr>
        </p:nvSpPr>
        <p:spPr/>
        <p:txBody>
          <a:bodyPr/>
          <a:lstStyle>
            <a:lvl1pPr>
              <a:defRPr/>
            </a:lvl1pPr>
          </a:lstStyle>
          <a:p>
            <a:fld id="{477233B4-F483-4A87-B505-8402E4E9A1DE}" type="slidenum">
              <a:rPr lang="en-US" altLang="zh-CN"/>
              <a:pPr/>
              <a:t>‹#›</a:t>
            </a:fld>
            <a:endParaRPr lang="en-US" altLang="zh-CN"/>
          </a:p>
        </p:txBody>
      </p:sp>
    </p:spTree>
    <p:extLst>
      <p:ext uri="{BB962C8B-B14F-4D97-AF65-F5344CB8AC3E}">
        <p14:creationId xmlns:p14="http://schemas.microsoft.com/office/powerpoint/2010/main" val="410386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93C1D0C-70CC-49FD-8C06-BDDA3B777446}"/>
              </a:ext>
            </a:extLst>
          </p:cNvPr>
          <p:cNvSpPr>
            <a:spLocks noGrp="1"/>
          </p:cNvSpPr>
          <p:nvPr>
            <p:ph type="dt" sz="half" idx="10"/>
          </p:nvPr>
        </p:nvSpPr>
        <p:spPr/>
        <p:txBody>
          <a:bodyPr/>
          <a:lstStyle>
            <a:lvl1pPr>
              <a:defRPr/>
            </a:lvl1pPr>
          </a:lstStyle>
          <a:p>
            <a:r>
              <a:rPr lang="en-US" altLang="zh-CN"/>
              <a:t>www.themegallery.com</a:t>
            </a:r>
          </a:p>
        </p:txBody>
      </p:sp>
      <p:sp>
        <p:nvSpPr>
          <p:cNvPr id="3" name="页脚占位符 2">
            <a:extLst>
              <a:ext uri="{FF2B5EF4-FFF2-40B4-BE49-F238E27FC236}">
                <a16:creationId xmlns:a16="http://schemas.microsoft.com/office/drawing/2014/main" id="{D0CB87D9-7301-44DE-9183-45F3D4D637FB}"/>
              </a:ext>
            </a:extLst>
          </p:cNvPr>
          <p:cNvSpPr>
            <a:spLocks noGrp="1"/>
          </p:cNvSpPr>
          <p:nvPr>
            <p:ph type="ftr" sz="quarter" idx="11"/>
          </p:nvPr>
        </p:nvSpPr>
        <p:spPr/>
        <p:txBody>
          <a:bodyPr/>
          <a:lstStyle>
            <a:lvl1pPr>
              <a:defRPr/>
            </a:lvl1pPr>
          </a:lstStyle>
          <a:p>
            <a:r>
              <a:rPr lang="en-US" altLang="zh-CN"/>
              <a:t>LOGO</a:t>
            </a:r>
          </a:p>
        </p:txBody>
      </p:sp>
      <p:sp>
        <p:nvSpPr>
          <p:cNvPr id="4" name="灯片编号占位符 3">
            <a:extLst>
              <a:ext uri="{FF2B5EF4-FFF2-40B4-BE49-F238E27FC236}">
                <a16:creationId xmlns:a16="http://schemas.microsoft.com/office/drawing/2014/main" id="{8AA80825-ED58-49DD-AF0B-FDFAE94F78F6}"/>
              </a:ext>
            </a:extLst>
          </p:cNvPr>
          <p:cNvSpPr>
            <a:spLocks noGrp="1"/>
          </p:cNvSpPr>
          <p:nvPr>
            <p:ph type="sldNum" sz="quarter" idx="12"/>
          </p:nvPr>
        </p:nvSpPr>
        <p:spPr/>
        <p:txBody>
          <a:bodyPr/>
          <a:lstStyle>
            <a:lvl1pPr>
              <a:defRPr/>
            </a:lvl1pPr>
          </a:lstStyle>
          <a:p>
            <a:fld id="{3D40778E-B720-40DA-8C17-1E19202D3000}" type="slidenum">
              <a:rPr lang="en-US" altLang="zh-CN"/>
              <a:pPr/>
              <a:t>‹#›</a:t>
            </a:fld>
            <a:endParaRPr lang="en-US" altLang="zh-CN"/>
          </a:p>
        </p:txBody>
      </p:sp>
    </p:spTree>
    <p:extLst>
      <p:ext uri="{BB962C8B-B14F-4D97-AF65-F5344CB8AC3E}">
        <p14:creationId xmlns:p14="http://schemas.microsoft.com/office/powerpoint/2010/main" val="2067937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85530-3500-486B-87F4-4E71436419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8C96FA7-43B4-4771-BE79-551273FE072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8DFD9C9-188F-4835-872A-25465DB4D3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CE7FB2-F590-4F44-B4B8-E6C66BF30170}"/>
              </a:ext>
            </a:extLst>
          </p:cNvPr>
          <p:cNvSpPr>
            <a:spLocks noGrp="1"/>
          </p:cNvSpPr>
          <p:nvPr>
            <p:ph type="dt" sz="half" idx="10"/>
          </p:nvPr>
        </p:nvSpPr>
        <p:spPr/>
        <p:txBody>
          <a:bodyPr/>
          <a:lstStyle>
            <a:lvl1pPr>
              <a:defRPr/>
            </a:lvl1pPr>
          </a:lstStyle>
          <a:p>
            <a:r>
              <a:rPr lang="en-US" altLang="zh-CN"/>
              <a:t>www.themegallery.com</a:t>
            </a:r>
          </a:p>
        </p:txBody>
      </p:sp>
      <p:sp>
        <p:nvSpPr>
          <p:cNvPr id="6" name="页脚占位符 5">
            <a:extLst>
              <a:ext uri="{FF2B5EF4-FFF2-40B4-BE49-F238E27FC236}">
                <a16:creationId xmlns:a16="http://schemas.microsoft.com/office/drawing/2014/main" id="{5366910C-954E-4ED5-BC34-BE68698C39D5}"/>
              </a:ext>
            </a:extLst>
          </p:cNvPr>
          <p:cNvSpPr>
            <a:spLocks noGrp="1"/>
          </p:cNvSpPr>
          <p:nvPr>
            <p:ph type="ftr" sz="quarter" idx="11"/>
          </p:nvPr>
        </p:nvSpPr>
        <p:spPr/>
        <p:txBody>
          <a:bodyPr/>
          <a:lstStyle>
            <a:lvl1pPr>
              <a:defRPr/>
            </a:lvl1pPr>
          </a:lstStyle>
          <a:p>
            <a:r>
              <a:rPr lang="en-US" altLang="zh-CN"/>
              <a:t>LOGO</a:t>
            </a:r>
          </a:p>
        </p:txBody>
      </p:sp>
      <p:sp>
        <p:nvSpPr>
          <p:cNvPr id="7" name="灯片编号占位符 6">
            <a:extLst>
              <a:ext uri="{FF2B5EF4-FFF2-40B4-BE49-F238E27FC236}">
                <a16:creationId xmlns:a16="http://schemas.microsoft.com/office/drawing/2014/main" id="{29EAC655-1834-4BCA-8CD1-FD4809086000}"/>
              </a:ext>
            </a:extLst>
          </p:cNvPr>
          <p:cNvSpPr>
            <a:spLocks noGrp="1"/>
          </p:cNvSpPr>
          <p:nvPr>
            <p:ph type="sldNum" sz="quarter" idx="12"/>
          </p:nvPr>
        </p:nvSpPr>
        <p:spPr/>
        <p:txBody>
          <a:bodyPr/>
          <a:lstStyle>
            <a:lvl1pPr>
              <a:defRPr/>
            </a:lvl1pPr>
          </a:lstStyle>
          <a:p>
            <a:fld id="{96700AD5-DE35-4B22-89F1-B6F72A3CEF5A}" type="slidenum">
              <a:rPr lang="en-US" altLang="zh-CN"/>
              <a:pPr/>
              <a:t>‹#›</a:t>
            </a:fld>
            <a:endParaRPr lang="en-US" altLang="zh-CN"/>
          </a:p>
        </p:txBody>
      </p:sp>
    </p:spTree>
    <p:extLst>
      <p:ext uri="{BB962C8B-B14F-4D97-AF65-F5344CB8AC3E}">
        <p14:creationId xmlns:p14="http://schemas.microsoft.com/office/powerpoint/2010/main" val="318235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51216-4CB9-415F-AC6A-1A6FEBFF3E2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4CC22A9-B289-49E7-A978-D03980D537B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E8BD72D-E5EC-44D5-961B-A037156326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42CCE4-15F0-4470-AE34-C4386D72299A}"/>
              </a:ext>
            </a:extLst>
          </p:cNvPr>
          <p:cNvSpPr>
            <a:spLocks noGrp="1"/>
          </p:cNvSpPr>
          <p:nvPr>
            <p:ph type="dt" sz="half" idx="10"/>
          </p:nvPr>
        </p:nvSpPr>
        <p:spPr/>
        <p:txBody>
          <a:bodyPr/>
          <a:lstStyle>
            <a:lvl1pPr>
              <a:defRPr/>
            </a:lvl1pPr>
          </a:lstStyle>
          <a:p>
            <a:r>
              <a:rPr lang="en-US" altLang="zh-CN"/>
              <a:t>www.themegallery.com</a:t>
            </a:r>
          </a:p>
        </p:txBody>
      </p:sp>
      <p:sp>
        <p:nvSpPr>
          <p:cNvPr id="6" name="页脚占位符 5">
            <a:extLst>
              <a:ext uri="{FF2B5EF4-FFF2-40B4-BE49-F238E27FC236}">
                <a16:creationId xmlns:a16="http://schemas.microsoft.com/office/drawing/2014/main" id="{DADAE694-4789-4BCA-88C5-A090BC494CA4}"/>
              </a:ext>
            </a:extLst>
          </p:cNvPr>
          <p:cNvSpPr>
            <a:spLocks noGrp="1"/>
          </p:cNvSpPr>
          <p:nvPr>
            <p:ph type="ftr" sz="quarter" idx="11"/>
          </p:nvPr>
        </p:nvSpPr>
        <p:spPr/>
        <p:txBody>
          <a:bodyPr/>
          <a:lstStyle>
            <a:lvl1pPr>
              <a:defRPr/>
            </a:lvl1pPr>
          </a:lstStyle>
          <a:p>
            <a:r>
              <a:rPr lang="en-US" altLang="zh-CN"/>
              <a:t>LOGO</a:t>
            </a:r>
          </a:p>
        </p:txBody>
      </p:sp>
      <p:sp>
        <p:nvSpPr>
          <p:cNvPr id="7" name="灯片编号占位符 6">
            <a:extLst>
              <a:ext uri="{FF2B5EF4-FFF2-40B4-BE49-F238E27FC236}">
                <a16:creationId xmlns:a16="http://schemas.microsoft.com/office/drawing/2014/main" id="{6738BC88-B3C2-4D66-A6A0-9369DD5CC711}"/>
              </a:ext>
            </a:extLst>
          </p:cNvPr>
          <p:cNvSpPr>
            <a:spLocks noGrp="1"/>
          </p:cNvSpPr>
          <p:nvPr>
            <p:ph type="sldNum" sz="quarter" idx="12"/>
          </p:nvPr>
        </p:nvSpPr>
        <p:spPr/>
        <p:txBody>
          <a:bodyPr/>
          <a:lstStyle>
            <a:lvl1pPr>
              <a:defRPr/>
            </a:lvl1pPr>
          </a:lstStyle>
          <a:p>
            <a:fld id="{10C491FE-7C8B-44BB-91A2-0D6C0853D8B1}" type="slidenum">
              <a:rPr lang="en-US" altLang="zh-CN"/>
              <a:pPr/>
              <a:t>‹#›</a:t>
            </a:fld>
            <a:endParaRPr lang="en-US" altLang="zh-CN"/>
          </a:p>
        </p:txBody>
      </p:sp>
    </p:spTree>
    <p:extLst>
      <p:ext uri="{BB962C8B-B14F-4D97-AF65-F5344CB8AC3E}">
        <p14:creationId xmlns:p14="http://schemas.microsoft.com/office/powerpoint/2010/main" val="2880634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D575B66E-B668-4793-A1FB-52DEECE5726A}"/>
              </a:ext>
            </a:extLst>
          </p:cNvPr>
          <p:cNvSpPr>
            <a:spLocks noGrp="1" noChangeArrowheads="1"/>
          </p:cNvSpPr>
          <p:nvPr>
            <p:ph type="body" idx="1"/>
          </p:nvPr>
        </p:nvSpPr>
        <p:spPr bwMode="gray">
          <a:xfrm>
            <a:off x="457200" y="1531938"/>
            <a:ext cx="8229600" cy="471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291" name="Rectangle 3">
            <a:extLst>
              <a:ext uri="{FF2B5EF4-FFF2-40B4-BE49-F238E27FC236}">
                <a16:creationId xmlns:a16="http://schemas.microsoft.com/office/drawing/2014/main" id="{8F6BD82D-28FA-40EF-99CA-492199CCC1C1}"/>
              </a:ext>
            </a:extLst>
          </p:cNvPr>
          <p:cNvSpPr>
            <a:spLocks noGrp="1" noChangeArrowheads="1"/>
          </p:cNvSpPr>
          <p:nvPr>
            <p:ph type="dt" sz="half" idx="2"/>
          </p:nvPr>
        </p:nvSpPr>
        <p:spPr bwMode="gray">
          <a:xfrm>
            <a:off x="5715000" y="6429375"/>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rgbClr val="000000"/>
                </a:solidFill>
                <a:latin typeface="+mn-lt"/>
              </a:defRPr>
            </a:lvl1pPr>
          </a:lstStyle>
          <a:p>
            <a:r>
              <a:rPr lang="en-US" altLang="zh-CN"/>
              <a:t>www.themegallery.com</a:t>
            </a:r>
          </a:p>
        </p:txBody>
      </p:sp>
      <p:sp>
        <p:nvSpPr>
          <p:cNvPr id="12292" name="Rectangle 4">
            <a:extLst>
              <a:ext uri="{FF2B5EF4-FFF2-40B4-BE49-F238E27FC236}">
                <a16:creationId xmlns:a16="http://schemas.microsoft.com/office/drawing/2014/main" id="{8E6C482A-0FA6-48E6-9E48-A9880ECAED93}"/>
              </a:ext>
            </a:extLst>
          </p:cNvPr>
          <p:cNvSpPr>
            <a:spLocks noGrp="1" noChangeArrowheads="1"/>
          </p:cNvSpPr>
          <p:nvPr>
            <p:ph type="ftr" sz="quarter" idx="3"/>
          </p:nvPr>
        </p:nvSpPr>
        <p:spPr bwMode="gray">
          <a:xfrm>
            <a:off x="6019800" y="6294438"/>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2400" b="1" i="1">
                <a:latin typeface="+mn-lt"/>
              </a:defRPr>
            </a:lvl1pPr>
          </a:lstStyle>
          <a:p>
            <a:r>
              <a:rPr lang="en-US" altLang="zh-CN"/>
              <a:t>LOGO</a:t>
            </a:r>
          </a:p>
        </p:txBody>
      </p:sp>
      <p:sp>
        <p:nvSpPr>
          <p:cNvPr id="12293" name="Rectangle 5">
            <a:extLst>
              <a:ext uri="{FF2B5EF4-FFF2-40B4-BE49-F238E27FC236}">
                <a16:creationId xmlns:a16="http://schemas.microsoft.com/office/drawing/2014/main" id="{200E2500-163A-4CD3-9478-AF448EBCAE6E}"/>
              </a:ext>
            </a:extLst>
          </p:cNvPr>
          <p:cNvSpPr>
            <a:spLocks noGrp="1" noChangeArrowheads="1"/>
          </p:cNvSpPr>
          <p:nvPr>
            <p:ph type="sldNum" sz="quarter" idx="4"/>
          </p:nvPr>
        </p:nvSpPr>
        <p:spPr bwMode="gray">
          <a:xfrm>
            <a:off x="381000" y="6461125"/>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mn-lt"/>
              </a:defRPr>
            </a:lvl1pPr>
          </a:lstStyle>
          <a:p>
            <a:fld id="{7627A7B1-A58E-4B0E-9246-8B8BFFB25EA6}" type="slidenum">
              <a:rPr lang="en-US" altLang="zh-CN"/>
              <a:pPr/>
              <a:t>‹#›</a:t>
            </a:fld>
            <a:endParaRPr lang="en-US" altLang="zh-CN"/>
          </a:p>
        </p:txBody>
      </p:sp>
      <p:sp>
        <p:nvSpPr>
          <p:cNvPr id="12294" name="Rectangle 6">
            <a:extLst>
              <a:ext uri="{FF2B5EF4-FFF2-40B4-BE49-F238E27FC236}">
                <a16:creationId xmlns:a16="http://schemas.microsoft.com/office/drawing/2014/main" id="{0DAD3A55-4CA8-48A1-9820-F0EDD99CAE9B}"/>
              </a:ext>
            </a:extLst>
          </p:cNvPr>
          <p:cNvSpPr>
            <a:spLocks noGrp="1" noChangeArrowheads="1"/>
          </p:cNvSpPr>
          <p:nvPr>
            <p:ph type="title"/>
          </p:nvPr>
        </p:nvSpPr>
        <p:spPr bwMode="gray">
          <a:xfrm>
            <a:off x="152400" y="428625"/>
            <a:ext cx="7696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p:txStyles>
    <p:title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2"/>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fontAlgn="base">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fontAlgn="base">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87F6C59-4617-4176-BD0C-E74133A2DDFF}"/>
              </a:ext>
            </a:extLst>
          </p:cNvPr>
          <p:cNvSpPr>
            <a:spLocks noGrp="1" noChangeArrowheads="1"/>
          </p:cNvSpPr>
          <p:nvPr>
            <p:ph type="ctrTitle"/>
          </p:nvPr>
        </p:nvSpPr>
        <p:spPr/>
        <p:txBody>
          <a:bodyPr/>
          <a:lstStyle/>
          <a:p>
            <a:r>
              <a:rPr lang="zh-CN" altLang="en-US" sz="3200">
                <a:ea typeface="宋体" panose="02010600030101010101" pitchFamily="2" charset="-122"/>
              </a:rPr>
              <a:t>第</a:t>
            </a:r>
            <a:r>
              <a:rPr lang="en-US" altLang="zh-CN" sz="3200">
                <a:ea typeface="宋体" panose="02010600030101010101" pitchFamily="2" charset="-122"/>
              </a:rPr>
              <a:t>5</a:t>
            </a:r>
            <a:r>
              <a:rPr lang="zh-CN" altLang="en-US" sz="3200">
                <a:ea typeface="宋体" panose="02010600030101010101" pitchFamily="2" charset="-122"/>
              </a:rPr>
              <a:t>章 公共交通管理</a:t>
            </a:r>
          </a:p>
        </p:txBody>
      </p:sp>
      <p:sp>
        <p:nvSpPr>
          <p:cNvPr id="4099" name="Rectangle 3">
            <a:extLst>
              <a:ext uri="{FF2B5EF4-FFF2-40B4-BE49-F238E27FC236}">
                <a16:creationId xmlns:a16="http://schemas.microsoft.com/office/drawing/2014/main" id="{31D86A84-7458-43AF-81B7-A190D1837F44}"/>
              </a:ext>
            </a:extLst>
          </p:cNvPr>
          <p:cNvSpPr>
            <a:spLocks noGrp="1" noChangeArrowheads="1"/>
          </p:cNvSpPr>
          <p:nvPr>
            <p:ph type="subTitle" idx="1"/>
          </p:nvPr>
        </p:nvSpPr>
        <p:spPr/>
        <p:txBody>
          <a:bodyPr/>
          <a:lstStyle/>
          <a:p>
            <a:endParaRPr lang="zh-CN" altLang="zh-CN">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5B6A1D34-761D-4780-A387-0E5472F19AA9}"/>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01D578B2-BF45-4953-9673-8A53F210E1ED}"/>
              </a:ext>
            </a:extLst>
          </p:cNvPr>
          <p:cNvSpPr>
            <a:spLocks noGrp="1"/>
          </p:cNvSpPr>
          <p:nvPr>
            <p:ph type="ftr" sz="quarter" idx="11"/>
          </p:nvPr>
        </p:nvSpPr>
        <p:spPr/>
        <p:txBody>
          <a:bodyPr/>
          <a:lstStyle/>
          <a:p>
            <a:r>
              <a:rPr lang="en-US" altLang="zh-CN"/>
              <a:t>LOGO</a:t>
            </a:r>
          </a:p>
        </p:txBody>
      </p:sp>
      <p:sp>
        <p:nvSpPr>
          <p:cNvPr id="29698" name="Rectangle 2">
            <a:extLst>
              <a:ext uri="{FF2B5EF4-FFF2-40B4-BE49-F238E27FC236}">
                <a16:creationId xmlns:a16="http://schemas.microsoft.com/office/drawing/2014/main" id="{D95E8930-158E-46DD-AC7B-DAADD3D87E76}"/>
              </a:ext>
            </a:extLst>
          </p:cNvPr>
          <p:cNvSpPr>
            <a:spLocks noGrp="1" noChangeArrowheads="1"/>
          </p:cNvSpPr>
          <p:nvPr>
            <p:ph type="title"/>
          </p:nvPr>
        </p:nvSpPr>
        <p:spPr/>
        <p:txBody>
          <a:bodyPr/>
          <a:lstStyle/>
          <a:p>
            <a:r>
              <a:rPr lang="en-US" altLang="zh-CN" sz="2800">
                <a:ea typeface="宋体" panose="02010600030101010101" pitchFamily="2" charset="-122"/>
              </a:rPr>
              <a:t>5.2 </a:t>
            </a:r>
            <a:r>
              <a:rPr lang="zh-CN" altLang="en-US" sz="2800">
                <a:ea typeface="宋体" panose="02010600030101010101" pitchFamily="2" charset="-122"/>
              </a:rPr>
              <a:t>公交线路管理</a:t>
            </a:r>
          </a:p>
        </p:txBody>
      </p:sp>
      <p:sp>
        <p:nvSpPr>
          <p:cNvPr id="29699" name="Rectangle 3">
            <a:extLst>
              <a:ext uri="{FF2B5EF4-FFF2-40B4-BE49-F238E27FC236}">
                <a16:creationId xmlns:a16="http://schemas.microsoft.com/office/drawing/2014/main" id="{DF0054F1-D3FA-43B8-8729-8994BB1304D3}"/>
              </a:ext>
            </a:extLst>
          </p:cNvPr>
          <p:cNvSpPr>
            <a:spLocks noGrp="1" noChangeArrowheads="1"/>
          </p:cNvSpPr>
          <p:nvPr>
            <p:ph type="body" idx="1"/>
          </p:nvPr>
        </p:nvSpPr>
        <p:spPr>
          <a:xfrm>
            <a:off x="457200" y="990600"/>
            <a:ext cx="3962400" cy="5638800"/>
          </a:xfrm>
        </p:spPr>
        <p:txBody>
          <a:bodyPr/>
          <a:lstStyle/>
          <a:p>
            <a:pPr lvl="1"/>
            <a:r>
              <a:rPr lang="zh-CN" altLang="en-US" b="1">
                <a:ea typeface="宋体" panose="02010600030101010101" pitchFamily="2" charset="-122"/>
              </a:rPr>
              <a:t>同一道路设置公交线路数量过多</a:t>
            </a:r>
          </a:p>
          <a:p>
            <a:pPr lvl="1"/>
            <a:r>
              <a:rPr lang="zh-CN" altLang="en-US" b="1">
                <a:ea typeface="宋体" panose="02010600030101010101" pitchFamily="2" charset="-122"/>
              </a:rPr>
              <a:t>同一时刻停靠公交车数量过多，公交停车列车化</a:t>
            </a:r>
          </a:p>
          <a:p>
            <a:pPr lvl="1"/>
            <a:endParaRPr lang="zh-CN" altLang="en-US" b="1">
              <a:ea typeface="宋体" panose="02010600030101010101" pitchFamily="2" charset="-122"/>
            </a:endParaRPr>
          </a:p>
          <a:p>
            <a:pPr lvl="1"/>
            <a:endParaRPr lang="zh-CN" altLang="en-US" b="1">
              <a:ea typeface="宋体" panose="02010600030101010101" pitchFamily="2" charset="-122"/>
            </a:endParaRPr>
          </a:p>
          <a:p>
            <a:pPr lvl="1"/>
            <a:r>
              <a:rPr lang="zh-CN" altLang="en-US" b="1">
                <a:ea typeface="宋体" panose="02010600030101010101" pitchFamily="2" charset="-122"/>
              </a:rPr>
              <a:t>图中为双向四车道机非混行道路公交线路数</a:t>
            </a:r>
          </a:p>
        </p:txBody>
      </p:sp>
      <p:pic>
        <p:nvPicPr>
          <p:cNvPr id="29700" name="Picture 4">
            <a:extLst>
              <a:ext uri="{FF2B5EF4-FFF2-40B4-BE49-F238E27FC236}">
                <a16:creationId xmlns:a16="http://schemas.microsoft.com/office/drawing/2014/main" id="{B2714318-7A26-4C07-8CF3-3AF746CD0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81000"/>
            <a:ext cx="440055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9F1A7E1-7889-4A3F-AD6E-49FE09CAF19E}"/>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9026C633-0732-4315-BB4E-FB1FD11BAF4C}"/>
              </a:ext>
            </a:extLst>
          </p:cNvPr>
          <p:cNvSpPr>
            <a:spLocks noGrp="1"/>
          </p:cNvSpPr>
          <p:nvPr>
            <p:ph type="ftr" sz="quarter" idx="11"/>
          </p:nvPr>
        </p:nvSpPr>
        <p:spPr/>
        <p:txBody>
          <a:bodyPr/>
          <a:lstStyle/>
          <a:p>
            <a:r>
              <a:rPr lang="en-US" altLang="zh-CN"/>
              <a:t>LOGO</a:t>
            </a:r>
          </a:p>
        </p:txBody>
      </p:sp>
      <p:sp>
        <p:nvSpPr>
          <p:cNvPr id="25602" name="Rectangle 2">
            <a:extLst>
              <a:ext uri="{FF2B5EF4-FFF2-40B4-BE49-F238E27FC236}">
                <a16:creationId xmlns:a16="http://schemas.microsoft.com/office/drawing/2014/main" id="{EDA1FE66-7D10-40F6-B724-967C04396511}"/>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5603" name="Rectangle 3">
            <a:extLst>
              <a:ext uri="{FF2B5EF4-FFF2-40B4-BE49-F238E27FC236}">
                <a16:creationId xmlns:a16="http://schemas.microsoft.com/office/drawing/2014/main" id="{452E4B0B-F909-4E33-8DD6-7A618DA35CDD}"/>
              </a:ext>
            </a:extLst>
          </p:cNvPr>
          <p:cNvSpPr>
            <a:spLocks noGrp="1" noChangeArrowheads="1"/>
          </p:cNvSpPr>
          <p:nvPr>
            <p:ph type="body" idx="1"/>
          </p:nvPr>
        </p:nvSpPr>
        <p:spPr/>
        <p:txBody>
          <a:bodyPr/>
          <a:lstStyle/>
          <a:p>
            <a:pPr>
              <a:lnSpc>
                <a:spcPct val="130000"/>
              </a:lnSpc>
            </a:pPr>
            <a:r>
              <a:rPr lang="zh-CN" altLang="en-US">
                <a:ea typeface="宋体" panose="02010600030101010101" pitchFamily="2" charset="-122"/>
              </a:rPr>
              <a:t>管理建议</a:t>
            </a:r>
          </a:p>
          <a:p>
            <a:pPr lvl="1">
              <a:lnSpc>
                <a:spcPct val="130000"/>
              </a:lnSpc>
            </a:pPr>
            <a:r>
              <a:rPr lang="zh-CN" altLang="en-US" b="1">
                <a:ea typeface="宋体" panose="02010600030101010101" pitchFamily="2" charset="-122"/>
              </a:rPr>
              <a:t>保持一定的换乘率，合并主干道和城市核心区的部分线路，以减少路段公交车流量和公交站点同时停靠车辆的数量。</a:t>
            </a:r>
          </a:p>
          <a:p>
            <a:pPr lvl="1">
              <a:lnSpc>
                <a:spcPct val="130000"/>
              </a:lnSpc>
            </a:pPr>
            <a:r>
              <a:rPr lang="zh-CN" altLang="en-US" b="1">
                <a:ea typeface="宋体" panose="02010600030101010101" pitchFamily="2" charset="-122"/>
              </a:rPr>
              <a:t>增加新开发地区的公交线路数量，以方便居民出行，同时遏制非法营运出租车数量。</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F565D747-9618-405B-A4CF-C86DE4607EF2}"/>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6B9E421B-5347-49F6-9AF2-9E04FB02A7BD}"/>
              </a:ext>
            </a:extLst>
          </p:cNvPr>
          <p:cNvSpPr>
            <a:spLocks noGrp="1"/>
          </p:cNvSpPr>
          <p:nvPr>
            <p:ph type="ftr" sz="quarter" idx="11"/>
          </p:nvPr>
        </p:nvSpPr>
        <p:spPr/>
        <p:txBody>
          <a:bodyPr/>
          <a:lstStyle/>
          <a:p>
            <a:r>
              <a:rPr lang="en-US" altLang="zh-CN"/>
              <a:t>LOGO</a:t>
            </a:r>
          </a:p>
        </p:txBody>
      </p:sp>
      <p:sp>
        <p:nvSpPr>
          <p:cNvPr id="26626" name="Rectangle 2">
            <a:extLst>
              <a:ext uri="{FF2B5EF4-FFF2-40B4-BE49-F238E27FC236}">
                <a16:creationId xmlns:a16="http://schemas.microsoft.com/office/drawing/2014/main" id="{B89FACFC-F45F-4771-926B-41FCDBDA387E}"/>
              </a:ext>
            </a:extLst>
          </p:cNvPr>
          <p:cNvSpPr>
            <a:spLocks noGrp="1" noChangeArrowheads="1"/>
          </p:cNvSpPr>
          <p:nvPr>
            <p:ph type="title"/>
          </p:nvPr>
        </p:nvSpPr>
        <p:spPr/>
        <p:txBody>
          <a:bodyPr/>
          <a:lstStyle/>
          <a:p>
            <a:r>
              <a:rPr lang="en-US" altLang="zh-CN" sz="2800">
                <a:ea typeface="宋体" panose="02010600030101010101" pitchFamily="2" charset="-122"/>
              </a:rPr>
              <a:t>5.3 </a:t>
            </a:r>
            <a:r>
              <a:rPr lang="zh-CN" altLang="en-US" sz="2800">
                <a:ea typeface="宋体" panose="02010600030101010101" pitchFamily="2" charset="-122"/>
              </a:rPr>
              <a:t>公交优先通行系统</a:t>
            </a:r>
          </a:p>
        </p:txBody>
      </p:sp>
      <p:sp>
        <p:nvSpPr>
          <p:cNvPr id="26627" name="Rectangle 3">
            <a:extLst>
              <a:ext uri="{FF2B5EF4-FFF2-40B4-BE49-F238E27FC236}">
                <a16:creationId xmlns:a16="http://schemas.microsoft.com/office/drawing/2014/main" id="{DAFCA88C-7356-4880-A5DE-336FFE541B4A}"/>
              </a:ext>
            </a:extLst>
          </p:cNvPr>
          <p:cNvSpPr>
            <a:spLocks noGrp="1" noChangeArrowheads="1"/>
          </p:cNvSpPr>
          <p:nvPr>
            <p:ph type="body" idx="1"/>
          </p:nvPr>
        </p:nvSpPr>
        <p:spPr>
          <a:xfrm>
            <a:off x="457200" y="1295400"/>
            <a:ext cx="8229600" cy="4953000"/>
          </a:xfrm>
        </p:spPr>
        <p:txBody>
          <a:bodyPr/>
          <a:lstStyle/>
          <a:p>
            <a:r>
              <a:rPr lang="en-US" altLang="zh-CN" dirty="0">
                <a:solidFill>
                  <a:srgbClr val="FF0000"/>
                </a:solidFill>
                <a:ea typeface="宋体" panose="02010600030101010101" pitchFamily="2" charset="-122"/>
              </a:rPr>
              <a:t>5.3.1 </a:t>
            </a:r>
            <a:r>
              <a:rPr lang="zh-CN" altLang="en-US" dirty="0">
                <a:solidFill>
                  <a:srgbClr val="FF0000"/>
                </a:solidFill>
                <a:ea typeface="宋体" panose="02010600030101010101" pitchFamily="2" charset="-122"/>
              </a:rPr>
              <a:t>公交优势及问题</a:t>
            </a:r>
          </a:p>
          <a:p>
            <a:r>
              <a:rPr lang="zh-CN" altLang="en-US" dirty="0">
                <a:solidFill>
                  <a:srgbClr val="000000"/>
                </a:solidFill>
                <a:ea typeface="宋体" panose="02010600030101010101" pitchFamily="2" charset="-122"/>
              </a:rPr>
              <a:t>人均占用道路面积较少</a:t>
            </a:r>
          </a:p>
        </p:txBody>
      </p:sp>
      <p:pic>
        <p:nvPicPr>
          <p:cNvPr id="26628" name="Picture 4">
            <a:extLst>
              <a:ext uri="{FF2B5EF4-FFF2-40B4-BE49-F238E27FC236}">
                <a16:creationId xmlns:a16="http://schemas.microsoft.com/office/drawing/2014/main" id="{EF9421C2-DF5B-45BE-9AE9-96D8E5DDE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90800"/>
            <a:ext cx="7772400" cy="383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E92F830A-093B-474B-8956-388DAF3706A1}"/>
              </a:ext>
            </a:extLst>
          </p:cNvPr>
          <p:cNvSpPr>
            <a:spLocks noGrp="1"/>
          </p:cNvSpPr>
          <p:nvPr>
            <p:ph type="dt" sz="half" idx="10"/>
          </p:nvPr>
        </p:nvSpPr>
        <p:spPr/>
        <p:txBody>
          <a:bodyPr/>
          <a:lstStyle/>
          <a:p>
            <a:r>
              <a:rPr lang="en-US" altLang="zh-CN"/>
              <a:t>www.themegallery.com</a:t>
            </a:r>
          </a:p>
        </p:txBody>
      </p:sp>
      <p:sp>
        <p:nvSpPr>
          <p:cNvPr id="27" name="页脚占位符 4">
            <a:extLst>
              <a:ext uri="{FF2B5EF4-FFF2-40B4-BE49-F238E27FC236}">
                <a16:creationId xmlns:a16="http://schemas.microsoft.com/office/drawing/2014/main" id="{57D4C36B-82F4-4A18-86DC-FE2D711F62B8}"/>
              </a:ext>
            </a:extLst>
          </p:cNvPr>
          <p:cNvSpPr>
            <a:spLocks noGrp="1"/>
          </p:cNvSpPr>
          <p:nvPr>
            <p:ph type="ftr" sz="quarter" idx="11"/>
          </p:nvPr>
        </p:nvSpPr>
        <p:spPr/>
        <p:txBody>
          <a:bodyPr/>
          <a:lstStyle/>
          <a:p>
            <a:r>
              <a:rPr lang="en-US" altLang="zh-CN"/>
              <a:t>LOGO</a:t>
            </a:r>
          </a:p>
        </p:txBody>
      </p:sp>
      <p:sp>
        <p:nvSpPr>
          <p:cNvPr id="27650" name="Rectangle 2">
            <a:extLst>
              <a:ext uri="{FF2B5EF4-FFF2-40B4-BE49-F238E27FC236}">
                <a16:creationId xmlns:a16="http://schemas.microsoft.com/office/drawing/2014/main" id="{33CBEFE4-E22D-42E5-A145-A7E207CA3862}"/>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7651" name="Rectangle 3">
            <a:extLst>
              <a:ext uri="{FF2B5EF4-FFF2-40B4-BE49-F238E27FC236}">
                <a16:creationId xmlns:a16="http://schemas.microsoft.com/office/drawing/2014/main" id="{5BFC4DC2-13C9-4AC3-945F-829A1620BA02}"/>
              </a:ext>
            </a:extLst>
          </p:cNvPr>
          <p:cNvSpPr>
            <a:spLocks noGrp="1" noChangeArrowheads="1"/>
          </p:cNvSpPr>
          <p:nvPr>
            <p:ph type="body" idx="1"/>
          </p:nvPr>
        </p:nvSpPr>
        <p:spPr>
          <a:xfrm>
            <a:off x="457200" y="1219200"/>
            <a:ext cx="8229600" cy="4716463"/>
          </a:xfrm>
        </p:spPr>
        <p:txBody>
          <a:bodyPr/>
          <a:lstStyle/>
          <a:p>
            <a:r>
              <a:rPr lang="zh-CN" altLang="en-US" b="0">
                <a:solidFill>
                  <a:srgbClr val="000000"/>
                </a:solidFill>
                <a:ea typeface="宋体" panose="02010600030101010101" pitchFamily="2" charset="-122"/>
              </a:rPr>
              <a:t>对环境造成的污染较少</a:t>
            </a:r>
          </a:p>
          <a:p>
            <a:pPr lvl="1"/>
            <a:r>
              <a:rPr lang="zh-CN" altLang="en-US" sz="2400" b="1">
                <a:solidFill>
                  <a:srgbClr val="000000"/>
                </a:solidFill>
                <a:latin typeface="Times New Roman" panose="02020603050405020304" pitchFamily="18" charset="0"/>
                <a:ea typeface="宋体" panose="02010600030101010101" pitchFamily="2" charset="-122"/>
              </a:rPr>
              <a:t>小汽车的人均污染是公交车的</a:t>
            </a:r>
            <a:r>
              <a:rPr lang="en-US" altLang="zh-CN" sz="2400" b="1">
                <a:solidFill>
                  <a:srgbClr val="000000"/>
                </a:solidFill>
                <a:latin typeface="Times New Roman" panose="02020603050405020304" pitchFamily="18" charset="0"/>
                <a:ea typeface="宋体" panose="02010600030101010101" pitchFamily="2" charset="-122"/>
              </a:rPr>
              <a:t>10</a:t>
            </a:r>
            <a:r>
              <a:rPr lang="zh-CN" altLang="en-US" sz="2400" b="1">
                <a:solidFill>
                  <a:srgbClr val="000000"/>
                </a:solidFill>
                <a:latin typeface="Times New Roman" panose="02020603050405020304" pitchFamily="18" charset="0"/>
                <a:ea typeface="宋体" panose="02010600030101010101" pitchFamily="2" charset="-122"/>
              </a:rPr>
              <a:t>倍</a:t>
            </a:r>
          </a:p>
        </p:txBody>
      </p:sp>
      <p:grpSp>
        <p:nvGrpSpPr>
          <p:cNvPr id="27652" name="Group 4">
            <a:extLst>
              <a:ext uri="{FF2B5EF4-FFF2-40B4-BE49-F238E27FC236}">
                <a16:creationId xmlns:a16="http://schemas.microsoft.com/office/drawing/2014/main" id="{4BDEDA07-F21D-4D78-A4D8-A9DCB386F878}"/>
              </a:ext>
            </a:extLst>
          </p:cNvPr>
          <p:cNvGrpSpPr>
            <a:grpSpLocks/>
          </p:cNvGrpSpPr>
          <p:nvPr/>
        </p:nvGrpSpPr>
        <p:grpSpPr bwMode="auto">
          <a:xfrm>
            <a:off x="762000" y="2438400"/>
            <a:ext cx="7239000" cy="3767138"/>
            <a:chOff x="576" y="1488"/>
            <a:chExt cx="4560" cy="2181"/>
          </a:xfrm>
        </p:grpSpPr>
        <p:sp>
          <p:nvSpPr>
            <p:cNvPr id="27653" name="Text Box 5">
              <a:extLst>
                <a:ext uri="{FF2B5EF4-FFF2-40B4-BE49-F238E27FC236}">
                  <a16:creationId xmlns:a16="http://schemas.microsoft.com/office/drawing/2014/main" id="{EEAFAC62-7066-4301-947C-D8D67F2997CF}"/>
                </a:ext>
              </a:extLst>
            </p:cNvPr>
            <p:cNvSpPr txBox="1">
              <a:spLocks noChangeArrowheads="1"/>
            </p:cNvSpPr>
            <p:nvPr/>
          </p:nvSpPr>
          <p:spPr bwMode="auto">
            <a:xfrm>
              <a:off x="2124" y="2294"/>
              <a:ext cx="336"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4000">
                  <a:latin typeface="Times New Roman" panose="02020603050405020304" pitchFamily="18" charset="0"/>
                </a:rPr>
                <a:t>=</a:t>
              </a:r>
            </a:p>
          </p:txBody>
        </p:sp>
        <p:grpSp>
          <p:nvGrpSpPr>
            <p:cNvPr id="27654" name="Group 6">
              <a:extLst>
                <a:ext uri="{FF2B5EF4-FFF2-40B4-BE49-F238E27FC236}">
                  <a16:creationId xmlns:a16="http://schemas.microsoft.com/office/drawing/2014/main" id="{7077BCAD-27BD-4B6C-A2D6-0809E8386AA1}"/>
                </a:ext>
              </a:extLst>
            </p:cNvPr>
            <p:cNvGrpSpPr>
              <a:grpSpLocks/>
            </p:cNvGrpSpPr>
            <p:nvPr/>
          </p:nvGrpSpPr>
          <p:grpSpPr bwMode="auto">
            <a:xfrm>
              <a:off x="636" y="1968"/>
              <a:ext cx="1416" cy="742"/>
              <a:chOff x="636" y="1808"/>
              <a:chExt cx="1416" cy="742"/>
            </a:xfrm>
          </p:grpSpPr>
          <p:pic>
            <p:nvPicPr>
              <p:cNvPr id="27655" name="Picture 7">
                <a:extLst>
                  <a:ext uri="{FF2B5EF4-FFF2-40B4-BE49-F238E27FC236}">
                    <a16:creationId xmlns:a16="http://schemas.microsoft.com/office/drawing/2014/main" id="{1E9B59B4-A5C2-4DA4-8FF1-42FE9E5EE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 y="2160"/>
                <a:ext cx="1416"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6" name="Picture 8">
                <a:extLst>
                  <a:ext uri="{FF2B5EF4-FFF2-40B4-BE49-F238E27FC236}">
                    <a16:creationId xmlns:a16="http://schemas.microsoft.com/office/drawing/2014/main" id="{4333F0A7-E77D-438F-BFA6-F88DAA1A1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 y="1808"/>
                <a:ext cx="432" cy="400"/>
              </a:xfrm>
              <a:prstGeom prst="rect">
                <a:avLst/>
              </a:prstGeom>
              <a:noFill/>
              <a:extLst>
                <a:ext uri="{909E8E84-426E-40DD-AFC4-6F175D3DCCD1}">
                  <a14:hiddenFill xmlns:a14="http://schemas.microsoft.com/office/drawing/2010/main">
                    <a:solidFill>
                      <a:srgbClr val="FFFFFF"/>
                    </a:solidFill>
                  </a14:hiddenFill>
                </a:ext>
              </a:extLst>
            </p:spPr>
          </p:pic>
        </p:grpSp>
        <p:sp>
          <p:nvSpPr>
            <p:cNvPr id="27657" name="Text Box 9">
              <a:extLst>
                <a:ext uri="{FF2B5EF4-FFF2-40B4-BE49-F238E27FC236}">
                  <a16:creationId xmlns:a16="http://schemas.microsoft.com/office/drawing/2014/main" id="{A97F44DB-8B11-45AC-B956-09C6E5C3D9C7}"/>
                </a:ext>
              </a:extLst>
            </p:cNvPr>
            <p:cNvSpPr txBox="1">
              <a:spLocks noChangeArrowheads="1"/>
            </p:cNvSpPr>
            <p:nvPr/>
          </p:nvSpPr>
          <p:spPr bwMode="auto">
            <a:xfrm>
              <a:off x="576" y="2784"/>
              <a:ext cx="158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a:latin typeface="Times New Roman" panose="02020603050405020304" pitchFamily="18" charset="0"/>
                </a:rPr>
                <a:t>乘坐小汽车的人</a:t>
              </a:r>
            </a:p>
          </p:txBody>
        </p:sp>
        <p:sp>
          <p:nvSpPr>
            <p:cNvPr id="27658" name="Text Box 10">
              <a:extLst>
                <a:ext uri="{FF2B5EF4-FFF2-40B4-BE49-F238E27FC236}">
                  <a16:creationId xmlns:a16="http://schemas.microsoft.com/office/drawing/2014/main" id="{87A3008B-0547-4D10-A014-5F58DA665353}"/>
                </a:ext>
              </a:extLst>
            </p:cNvPr>
            <p:cNvSpPr txBox="1">
              <a:spLocks noChangeArrowheads="1"/>
            </p:cNvSpPr>
            <p:nvPr/>
          </p:nvSpPr>
          <p:spPr bwMode="auto">
            <a:xfrm>
              <a:off x="3312" y="3456"/>
              <a:ext cx="158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a:latin typeface="Times New Roman" panose="02020603050405020304" pitchFamily="18" charset="0"/>
                </a:rPr>
                <a:t>乘坐公交车的人</a:t>
              </a:r>
            </a:p>
          </p:txBody>
        </p:sp>
        <p:graphicFrame>
          <p:nvGraphicFramePr>
            <p:cNvPr id="27659" name="Object 11">
              <a:extLst>
                <a:ext uri="{FF2B5EF4-FFF2-40B4-BE49-F238E27FC236}">
                  <a16:creationId xmlns:a16="http://schemas.microsoft.com/office/drawing/2014/main" id="{CF908AC3-28D5-4B69-ABA0-99FAFF5F461C}"/>
                </a:ext>
              </a:extLst>
            </p:cNvPr>
            <p:cNvGraphicFramePr>
              <a:graphicFrameLocks noChangeAspect="1"/>
            </p:cNvGraphicFramePr>
            <p:nvPr/>
          </p:nvGraphicFramePr>
          <p:xfrm>
            <a:off x="3072" y="1920"/>
            <a:ext cx="1596" cy="1159"/>
          </p:xfrm>
          <a:graphic>
            <a:graphicData uri="http://schemas.openxmlformats.org/presentationml/2006/ole">
              <mc:AlternateContent xmlns:mc="http://schemas.openxmlformats.org/markup-compatibility/2006">
                <mc:Choice xmlns:v="urn:schemas-microsoft-com:vml" Requires="v">
                  <p:oleObj name="Clip" r:id="rId4" imgW="4594320" imgH="3334680" progId="MS_ClipArt_Gallery.2">
                    <p:embed/>
                  </p:oleObj>
                </mc:Choice>
                <mc:Fallback>
                  <p:oleObj name="Clip" r:id="rId4" imgW="4594320" imgH="3334680" progId="MS_ClipArt_Gallery.2">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 y="1920"/>
                          <a:ext cx="1596" cy="1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60" name="Group 12">
              <a:extLst>
                <a:ext uri="{FF2B5EF4-FFF2-40B4-BE49-F238E27FC236}">
                  <a16:creationId xmlns:a16="http://schemas.microsoft.com/office/drawing/2014/main" id="{B20915EB-7B9D-47FF-A866-6C4FB8C4B6E9}"/>
                </a:ext>
              </a:extLst>
            </p:cNvPr>
            <p:cNvGrpSpPr>
              <a:grpSpLocks/>
            </p:cNvGrpSpPr>
            <p:nvPr/>
          </p:nvGrpSpPr>
          <p:grpSpPr bwMode="auto">
            <a:xfrm>
              <a:off x="3168" y="3008"/>
              <a:ext cx="1440" cy="400"/>
              <a:chOff x="3216" y="3168"/>
              <a:chExt cx="1440" cy="400"/>
            </a:xfrm>
          </p:grpSpPr>
          <p:pic>
            <p:nvPicPr>
              <p:cNvPr id="27661" name="Picture 13">
                <a:extLst>
                  <a:ext uri="{FF2B5EF4-FFF2-40B4-BE49-F238E27FC236}">
                    <a16:creationId xmlns:a16="http://schemas.microsoft.com/office/drawing/2014/main" id="{CBA1E899-6ED1-406B-AF13-01916A97F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0" y="3168"/>
                <a:ext cx="432" cy="400"/>
              </a:xfrm>
              <a:prstGeom prst="rect">
                <a:avLst/>
              </a:prstGeom>
              <a:noFill/>
              <a:extLst>
                <a:ext uri="{909E8E84-426E-40DD-AFC4-6F175D3DCCD1}">
                  <a14:hiddenFill xmlns:a14="http://schemas.microsoft.com/office/drawing/2010/main">
                    <a:solidFill>
                      <a:srgbClr val="FFFFFF"/>
                    </a:solidFill>
                  </a14:hiddenFill>
                </a:ext>
              </a:extLst>
            </p:spPr>
          </p:pic>
          <p:pic>
            <p:nvPicPr>
              <p:cNvPr id="27662" name="Picture 14">
                <a:extLst>
                  <a:ext uri="{FF2B5EF4-FFF2-40B4-BE49-F238E27FC236}">
                    <a16:creationId xmlns:a16="http://schemas.microsoft.com/office/drawing/2014/main" id="{8711FB19-2834-4C5B-9DD6-445DB8B89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 y="3168"/>
                <a:ext cx="432" cy="400"/>
              </a:xfrm>
              <a:prstGeom prst="rect">
                <a:avLst/>
              </a:prstGeom>
              <a:noFill/>
              <a:extLst>
                <a:ext uri="{909E8E84-426E-40DD-AFC4-6F175D3DCCD1}">
                  <a14:hiddenFill xmlns:a14="http://schemas.microsoft.com/office/drawing/2010/main">
                    <a:solidFill>
                      <a:srgbClr val="FFFFFF"/>
                    </a:solidFill>
                  </a14:hiddenFill>
                </a:ext>
              </a:extLst>
            </p:spPr>
          </p:pic>
          <p:pic>
            <p:nvPicPr>
              <p:cNvPr id="27663" name="Picture 15">
                <a:extLst>
                  <a:ext uri="{FF2B5EF4-FFF2-40B4-BE49-F238E27FC236}">
                    <a16:creationId xmlns:a16="http://schemas.microsoft.com/office/drawing/2014/main" id="{0C276C73-E979-4A9B-8FB0-7C14EEB6C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 y="3168"/>
                <a:ext cx="432" cy="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64" name="Group 16">
              <a:extLst>
                <a:ext uri="{FF2B5EF4-FFF2-40B4-BE49-F238E27FC236}">
                  <a16:creationId xmlns:a16="http://schemas.microsoft.com/office/drawing/2014/main" id="{F3330910-2D38-4132-BB52-7A5B370765E5}"/>
                </a:ext>
              </a:extLst>
            </p:cNvPr>
            <p:cNvGrpSpPr>
              <a:grpSpLocks/>
            </p:cNvGrpSpPr>
            <p:nvPr/>
          </p:nvGrpSpPr>
          <p:grpSpPr bwMode="auto">
            <a:xfrm>
              <a:off x="4704" y="1808"/>
              <a:ext cx="432" cy="1216"/>
              <a:chOff x="4704" y="1824"/>
              <a:chExt cx="432" cy="1216"/>
            </a:xfrm>
          </p:grpSpPr>
          <p:pic>
            <p:nvPicPr>
              <p:cNvPr id="27665" name="Picture 17">
                <a:extLst>
                  <a:ext uri="{FF2B5EF4-FFF2-40B4-BE49-F238E27FC236}">
                    <a16:creationId xmlns:a16="http://schemas.microsoft.com/office/drawing/2014/main" id="{922D0923-90A0-4104-861A-6223D8180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4" y="1824"/>
                <a:ext cx="432" cy="400"/>
              </a:xfrm>
              <a:prstGeom prst="rect">
                <a:avLst/>
              </a:prstGeom>
              <a:noFill/>
              <a:extLst>
                <a:ext uri="{909E8E84-426E-40DD-AFC4-6F175D3DCCD1}">
                  <a14:hiddenFill xmlns:a14="http://schemas.microsoft.com/office/drawing/2010/main">
                    <a:solidFill>
                      <a:srgbClr val="FFFFFF"/>
                    </a:solidFill>
                  </a14:hiddenFill>
                </a:ext>
              </a:extLst>
            </p:spPr>
          </p:pic>
          <p:pic>
            <p:nvPicPr>
              <p:cNvPr id="27666" name="Picture 18">
                <a:extLst>
                  <a:ext uri="{FF2B5EF4-FFF2-40B4-BE49-F238E27FC236}">
                    <a16:creationId xmlns:a16="http://schemas.microsoft.com/office/drawing/2014/main" id="{000ECB89-811D-4EC2-9705-4FFD5E2CA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4" y="2640"/>
                <a:ext cx="432" cy="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67" name="Group 19">
              <a:extLst>
                <a:ext uri="{FF2B5EF4-FFF2-40B4-BE49-F238E27FC236}">
                  <a16:creationId xmlns:a16="http://schemas.microsoft.com/office/drawing/2014/main" id="{1BCA136D-C009-4DB5-9238-064FE418FBF0}"/>
                </a:ext>
              </a:extLst>
            </p:cNvPr>
            <p:cNvGrpSpPr>
              <a:grpSpLocks/>
            </p:cNvGrpSpPr>
            <p:nvPr/>
          </p:nvGrpSpPr>
          <p:grpSpPr bwMode="auto">
            <a:xfrm>
              <a:off x="3168" y="1488"/>
              <a:ext cx="1440" cy="400"/>
              <a:chOff x="3216" y="3168"/>
              <a:chExt cx="1440" cy="400"/>
            </a:xfrm>
          </p:grpSpPr>
          <p:pic>
            <p:nvPicPr>
              <p:cNvPr id="27668" name="Picture 20">
                <a:extLst>
                  <a:ext uri="{FF2B5EF4-FFF2-40B4-BE49-F238E27FC236}">
                    <a16:creationId xmlns:a16="http://schemas.microsoft.com/office/drawing/2014/main" id="{6BAADC82-D92E-4F67-831B-F1EDA7172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0" y="3168"/>
                <a:ext cx="432" cy="400"/>
              </a:xfrm>
              <a:prstGeom prst="rect">
                <a:avLst/>
              </a:prstGeom>
              <a:noFill/>
              <a:extLst>
                <a:ext uri="{909E8E84-426E-40DD-AFC4-6F175D3DCCD1}">
                  <a14:hiddenFill xmlns:a14="http://schemas.microsoft.com/office/drawing/2010/main">
                    <a:solidFill>
                      <a:srgbClr val="FFFFFF"/>
                    </a:solidFill>
                  </a14:hiddenFill>
                </a:ext>
              </a:extLst>
            </p:spPr>
          </p:pic>
          <p:pic>
            <p:nvPicPr>
              <p:cNvPr id="27669" name="Picture 21">
                <a:extLst>
                  <a:ext uri="{FF2B5EF4-FFF2-40B4-BE49-F238E27FC236}">
                    <a16:creationId xmlns:a16="http://schemas.microsoft.com/office/drawing/2014/main" id="{7443E421-49A0-4E9A-A364-C34BA1B3F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 y="3168"/>
                <a:ext cx="432" cy="400"/>
              </a:xfrm>
              <a:prstGeom prst="rect">
                <a:avLst/>
              </a:prstGeom>
              <a:noFill/>
              <a:extLst>
                <a:ext uri="{909E8E84-426E-40DD-AFC4-6F175D3DCCD1}">
                  <a14:hiddenFill xmlns:a14="http://schemas.microsoft.com/office/drawing/2010/main">
                    <a:solidFill>
                      <a:srgbClr val="FFFFFF"/>
                    </a:solidFill>
                  </a14:hiddenFill>
                </a:ext>
              </a:extLst>
            </p:spPr>
          </p:pic>
          <p:pic>
            <p:nvPicPr>
              <p:cNvPr id="27670" name="Picture 22">
                <a:extLst>
                  <a:ext uri="{FF2B5EF4-FFF2-40B4-BE49-F238E27FC236}">
                    <a16:creationId xmlns:a16="http://schemas.microsoft.com/office/drawing/2014/main" id="{680CEF24-F729-461F-ACEF-94364D124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 y="3168"/>
                <a:ext cx="432" cy="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71" name="Group 23">
              <a:extLst>
                <a:ext uri="{FF2B5EF4-FFF2-40B4-BE49-F238E27FC236}">
                  <a16:creationId xmlns:a16="http://schemas.microsoft.com/office/drawing/2014/main" id="{8F8E5920-7DCE-4F7C-B697-464DFBB051BC}"/>
                </a:ext>
              </a:extLst>
            </p:cNvPr>
            <p:cNvGrpSpPr>
              <a:grpSpLocks/>
            </p:cNvGrpSpPr>
            <p:nvPr/>
          </p:nvGrpSpPr>
          <p:grpSpPr bwMode="auto">
            <a:xfrm>
              <a:off x="2640" y="1808"/>
              <a:ext cx="432" cy="1216"/>
              <a:chOff x="3792" y="1920"/>
              <a:chExt cx="432" cy="1216"/>
            </a:xfrm>
          </p:grpSpPr>
          <p:pic>
            <p:nvPicPr>
              <p:cNvPr id="27672" name="Picture 24">
                <a:extLst>
                  <a:ext uri="{FF2B5EF4-FFF2-40B4-BE49-F238E27FC236}">
                    <a16:creationId xmlns:a16="http://schemas.microsoft.com/office/drawing/2014/main" id="{D0A4F293-1D11-4577-8DC7-74E5D6BCE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 y="1920"/>
                <a:ext cx="432" cy="400"/>
              </a:xfrm>
              <a:prstGeom prst="rect">
                <a:avLst/>
              </a:prstGeom>
              <a:noFill/>
              <a:extLst>
                <a:ext uri="{909E8E84-426E-40DD-AFC4-6F175D3DCCD1}">
                  <a14:hiddenFill xmlns:a14="http://schemas.microsoft.com/office/drawing/2010/main">
                    <a:solidFill>
                      <a:srgbClr val="FFFFFF"/>
                    </a:solidFill>
                  </a14:hiddenFill>
                </a:ext>
              </a:extLst>
            </p:spPr>
          </p:pic>
          <p:pic>
            <p:nvPicPr>
              <p:cNvPr id="27673" name="Picture 25">
                <a:extLst>
                  <a:ext uri="{FF2B5EF4-FFF2-40B4-BE49-F238E27FC236}">
                    <a16:creationId xmlns:a16="http://schemas.microsoft.com/office/drawing/2014/main" id="{F46D0F67-2471-472F-86E7-DC650C849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 y="2736"/>
                <a:ext cx="432" cy="400"/>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E0C312D-6DAA-4721-88DE-C695C59D559F}"/>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C7B35FBB-2328-4DAD-B03D-8C6534C287D4}"/>
              </a:ext>
            </a:extLst>
          </p:cNvPr>
          <p:cNvSpPr>
            <a:spLocks noGrp="1"/>
          </p:cNvSpPr>
          <p:nvPr>
            <p:ph type="ftr" sz="quarter" idx="11"/>
          </p:nvPr>
        </p:nvSpPr>
        <p:spPr/>
        <p:txBody>
          <a:bodyPr/>
          <a:lstStyle/>
          <a:p>
            <a:r>
              <a:rPr lang="en-US" altLang="zh-CN"/>
              <a:t>LOGO</a:t>
            </a:r>
          </a:p>
        </p:txBody>
      </p:sp>
      <p:sp>
        <p:nvSpPr>
          <p:cNvPr id="28674" name="Rectangle 2">
            <a:extLst>
              <a:ext uri="{FF2B5EF4-FFF2-40B4-BE49-F238E27FC236}">
                <a16:creationId xmlns:a16="http://schemas.microsoft.com/office/drawing/2014/main" id="{BF237049-9A97-4CA9-ACC5-8B4DB311A702}"/>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8675" name="Rectangle 3">
            <a:extLst>
              <a:ext uri="{FF2B5EF4-FFF2-40B4-BE49-F238E27FC236}">
                <a16:creationId xmlns:a16="http://schemas.microsoft.com/office/drawing/2014/main" id="{EDBC8061-F2E0-4054-84BE-F461CEF7BA76}"/>
              </a:ext>
            </a:extLst>
          </p:cNvPr>
          <p:cNvSpPr>
            <a:spLocks noGrp="1" noChangeArrowheads="1"/>
          </p:cNvSpPr>
          <p:nvPr>
            <p:ph type="body" idx="1"/>
          </p:nvPr>
        </p:nvSpPr>
        <p:spPr/>
        <p:txBody>
          <a:bodyPr/>
          <a:lstStyle/>
          <a:p>
            <a:pPr>
              <a:lnSpc>
                <a:spcPct val="190000"/>
              </a:lnSpc>
            </a:pPr>
            <a:r>
              <a:rPr lang="zh-CN" altLang="en-US">
                <a:solidFill>
                  <a:srgbClr val="000000"/>
                </a:solidFill>
                <a:ea typeface="宋体" panose="02010600030101010101" pitchFamily="2" charset="-122"/>
              </a:rPr>
              <a:t>客运容量大</a:t>
            </a:r>
          </a:p>
          <a:p>
            <a:pPr>
              <a:lnSpc>
                <a:spcPct val="190000"/>
              </a:lnSpc>
              <a:buFont typeface="Wingdings" panose="05000000000000000000" pitchFamily="2" charset="2"/>
              <a:buNone/>
            </a:pPr>
            <a:r>
              <a:rPr lang="zh-CN" altLang="en-US">
                <a:solidFill>
                  <a:srgbClr val="000000"/>
                </a:solidFill>
                <a:latin typeface="Times New Roman" panose="02020603050405020304" pitchFamily="18" charset="0"/>
                <a:ea typeface="宋体" panose="02010600030101010101" pitchFamily="2" charset="-122"/>
              </a:rPr>
              <a:t>      地铁：单向小时客流量可达</a:t>
            </a:r>
            <a:r>
              <a:rPr lang="en-US" altLang="zh-CN">
                <a:solidFill>
                  <a:srgbClr val="000000"/>
                </a:solidFill>
                <a:latin typeface="Times New Roman" panose="02020603050405020304" pitchFamily="18" charset="0"/>
                <a:ea typeface="宋体" panose="02010600030101010101" pitchFamily="2" charset="-122"/>
              </a:rPr>
              <a:t>4</a:t>
            </a:r>
            <a:r>
              <a:rPr lang="zh-CN" altLang="en-US">
                <a:solidFill>
                  <a:srgbClr val="000000"/>
                </a:solidFill>
                <a:latin typeface="Times New Roman" panose="02020603050405020304" pitchFamily="18" charset="0"/>
                <a:ea typeface="宋体" panose="02010600030101010101" pitchFamily="2" charset="-122"/>
              </a:rPr>
              <a:t>万～</a:t>
            </a:r>
            <a:r>
              <a:rPr lang="en-US" altLang="zh-CN">
                <a:solidFill>
                  <a:srgbClr val="000000"/>
                </a:solidFill>
                <a:latin typeface="Times New Roman" panose="02020603050405020304" pitchFamily="18" charset="0"/>
                <a:ea typeface="宋体" panose="02010600030101010101" pitchFamily="2" charset="-122"/>
              </a:rPr>
              <a:t>6</a:t>
            </a:r>
            <a:r>
              <a:rPr lang="zh-CN" altLang="en-US">
                <a:solidFill>
                  <a:srgbClr val="000000"/>
                </a:solidFill>
                <a:latin typeface="Times New Roman" panose="02020603050405020304" pitchFamily="18" charset="0"/>
                <a:ea typeface="宋体" panose="02010600030101010101" pitchFamily="2" charset="-122"/>
              </a:rPr>
              <a:t>万人</a:t>
            </a:r>
          </a:p>
          <a:p>
            <a:pPr>
              <a:lnSpc>
                <a:spcPct val="190000"/>
              </a:lnSpc>
              <a:buFont typeface="Wingdings" panose="05000000000000000000" pitchFamily="2" charset="2"/>
              <a:buNone/>
            </a:pPr>
            <a:r>
              <a:rPr lang="zh-CN" altLang="en-US">
                <a:solidFill>
                  <a:srgbClr val="000000"/>
                </a:solidFill>
                <a:latin typeface="Times New Roman" panose="02020603050405020304" pitchFamily="18" charset="0"/>
                <a:ea typeface="宋体" panose="02010600030101010101" pitchFamily="2" charset="-122"/>
              </a:rPr>
              <a:t>      轻轨：单向小时客流量可达</a:t>
            </a:r>
            <a:r>
              <a:rPr lang="en-US" altLang="zh-CN">
                <a:solidFill>
                  <a:srgbClr val="000000"/>
                </a:solidFill>
                <a:latin typeface="Times New Roman" panose="02020603050405020304" pitchFamily="18" charset="0"/>
                <a:ea typeface="宋体" panose="02010600030101010101" pitchFamily="2" charset="-122"/>
              </a:rPr>
              <a:t>1.5</a:t>
            </a:r>
            <a:r>
              <a:rPr lang="zh-CN" altLang="en-US">
                <a:solidFill>
                  <a:srgbClr val="000000"/>
                </a:solidFill>
                <a:latin typeface="Times New Roman" panose="02020603050405020304" pitchFamily="18" charset="0"/>
                <a:ea typeface="宋体" panose="02010600030101010101" pitchFamily="2" charset="-122"/>
              </a:rPr>
              <a:t>万～</a:t>
            </a:r>
            <a:r>
              <a:rPr lang="en-US" altLang="zh-CN">
                <a:solidFill>
                  <a:srgbClr val="000000"/>
                </a:solidFill>
                <a:latin typeface="Times New Roman" panose="02020603050405020304" pitchFamily="18" charset="0"/>
                <a:ea typeface="宋体" panose="02010600030101010101" pitchFamily="2" charset="-122"/>
              </a:rPr>
              <a:t>3</a:t>
            </a:r>
            <a:r>
              <a:rPr lang="zh-CN" altLang="en-US">
                <a:solidFill>
                  <a:srgbClr val="000000"/>
                </a:solidFill>
                <a:latin typeface="Times New Roman" panose="02020603050405020304" pitchFamily="18" charset="0"/>
                <a:ea typeface="宋体" panose="02010600030101010101" pitchFamily="2" charset="-122"/>
              </a:rPr>
              <a:t>万人</a:t>
            </a:r>
          </a:p>
          <a:p>
            <a:pPr>
              <a:lnSpc>
                <a:spcPct val="190000"/>
              </a:lnSpc>
              <a:buFont typeface="Wingdings" panose="05000000000000000000" pitchFamily="2" charset="2"/>
              <a:buNone/>
            </a:pPr>
            <a:r>
              <a:rPr lang="zh-CN" altLang="en-US">
                <a:solidFill>
                  <a:srgbClr val="000000"/>
                </a:solidFill>
                <a:latin typeface="Times New Roman" panose="02020603050405020304" pitchFamily="18" charset="0"/>
                <a:ea typeface="宋体" panose="02010600030101010101" pitchFamily="2" charset="-122"/>
              </a:rPr>
              <a:t>      公交车辆：每辆公共汽车一天可运输</a:t>
            </a:r>
            <a:r>
              <a:rPr lang="en-US" altLang="zh-CN">
                <a:solidFill>
                  <a:srgbClr val="000000"/>
                </a:solidFill>
                <a:latin typeface="Times New Roman" panose="02020603050405020304" pitchFamily="18" charset="0"/>
                <a:ea typeface="宋体" panose="02010600030101010101" pitchFamily="2" charset="-122"/>
              </a:rPr>
              <a:t>600</a:t>
            </a:r>
            <a:r>
              <a:rPr lang="zh-CN" altLang="en-US">
                <a:solidFill>
                  <a:srgbClr val="000000"/>
                </a:solidFill>
                <a:latin typeface="Times New Roman" panose="02020603050405020304" pitchFamily="18" charset="0"/>
                <a:ea typeface="宋体" panose="02010600030101010101" pitchFamily="2" charset="-122"/>
              </a:rPr>
              <a:t>～</a:t>
            </a:r>
            <a:r>
              <a:rPr lang="en-US" altLang="zh-CN">
                <a:solidFill>
                  <a:srgbClr val="000000"/>
                </a:solidFill>
                <a:latin typeface="Times New Roman" panose="02020603050405020304" pitchFamily="18" charset="0"/>
                <a:ea typeface="宋体" panose="02010600030101010101" pitchFamily="2" charset="-122"/>
              </a:rPr>
              <a:t>700</a:t>
            </a:r>
            <a:r>
              <a:rPr lang="zh-CN" altLang="en-US">
                <a:solidFill>
                  <a:srgbClr val="000000"/>
                </a:solidFill>
                <a:latin typeface="Times New Roman" panose="02020603050405020304" pitchFamily="18" charset="0"/>
                <a:ea typeface="宋体" panose="02010600030101010101" pitchFamily="2" charset="-122"/>
              </a:rPr>
              <a:t>人</a:t>
            </a:r>
          </a:p>
          <a:p>
            <a:pPr>
              <a:lnSpc>
                <a:spcPct val="190000"/>
              </a:lnSpc>
            </a:pPr>
            <a:endParaRPr lang="en-US" altLang="zh-CN">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A1F12B5-216A-4B3D-905F-74F4CD7A6F34}"/>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FADAAC8D-D61F-4D84-B888-EBDD113706CC}"/>
              </a:ext>
            </a:extLst>
          </p:cNvPr>
          <p:cNvSpPr>
            <a:spLocks noGrp="1"/>
          </p:cNvSpPr>
          <p:nvPr>
            <p:ph type="ftr" sz="quarter" idx="11"/>
          </p:nvPr>
        </p:nvSpPr>
        <p:spPr/>
        <p:txBody>
          <a:bodyPr/>
          <a:lstStyle/>
          <a:p>
            <a:r>
              <a:rPr lang="en-US" altLang="zh-CN"/>
              <a:t>LOGO</a:t>
            </a:r>
          </a:p>
        </p:txBody>
      </p:sp>
      <p:sp>
        <p:nvSpPr>
          <p:cNvPr id="30722" name="Rectangle 2">
            <a:extLst>
              <a:ext uri="{FF2B5EF4-FFF2-40B4-BE49-F238E27FC236}">
                <a16:creationId xmlns:a16="http://schemas.microsoft.com/office/drawing/2014/main" id="{30D9A06A-6250-464D-B3BF-4C8A48AEBA42}"/>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0723" name="Rectangle 3">
            <a:extLst>
              <a:ext uri="{FF2B5EF4-FFF2-40B4-BE49-F238E27FC236}">
                <a16:creationId xmlns:a16="http://schemas.microsoft.com/office/drawing/2014/main" id="{C9F62DC5-A2C3-4D23-821C-E9E6D71E9629}"/>
              </a:ext>
            </a:extLst>
          </p:cNvPr>
          <p:cNvSpPr>
            <a:spLocks noGrp="1" noChangeArrowheads="1"/>
          </p:cNvSpPr>
          <p:nvPr>
            <p:ph type="body" idx="1"/>
          </p:nvPr>
        </p:nvSpPr>
        <p:spPr>
          <a:xfrm>
            <a:off x="533400" y="1371600"/>
            <a:ext cx="8229600" cy="4716463"/>
          </a:xfrm>
        </p:spPr>
        <p:txBody>
          <a:bodyPr/>
          <a:lstStyle/>
          <a:p>
            <a:pPr>
              <a:lnSpc>
                <a:spcPct val="190000"/>
              </a:lnSpc>
            </a:pPr>
            <a:r>
              <a:rPr lang="zh-CN" altLang="en-US">
                <a:solidFill>
                  <a:srgbClr val="000000"/>
                </a:solidFill>
                <a:ea typeface="宋体" panose="02010600030101010101" pitchFamily="2" charset="-122"/>
              </a:rPr>
              <a:t>问题</a:t>
            </a:r>
          </a:p>
          <a:p>
            <a:pPr lvl="1">
              <a:lnSpc>
                <a:spcPct val="190000"/>
              </a:lnSpc>
            </a:pPr>
            <a:r>
              <a:rPr lang="zh-CN" altLang="en-US" b="1">
                <a:solidFill>
                  <a:srgbClr val="000000"/>
                </a:solidFill>
                <a:ea typeface="宋体" panose="02010600030101010101" pitchFamily="2" charset="-122"/>
              </a:rPr>
              <a:t>车速低</a:t>
            </a:r>
            <a:r>
              <a:rPr lang="zh-CN" altLang="en-US" b="1">
                <a:solidFill>
                  <a:srgbClr val="000000"/>
                </a:solidFill>
                <a:latin typeface="宋体" panose="02010600030101010101" pitchFamily="2" charset="-122"/>
                <a:ea typeface="宋体" panose="02010600030101010101" pitchFamily="2" charset="-122"/>
              </a:rPr>
              <a:t>等同于电动自行车的速度</a:t>
            </a:r>
          </a:p>
          <a:p>
            <a:pPr lvl="1">
              <a:lnSpc>
                <a:spcPct val="190000"/>
              </a:lnSpc>
            </a:pPr>
            <a:r>
              <a:rPr lang="zh-CN" altLang="en-US" b="1">
                <a:solidFill>
                  <a:srgbClr val="000000"/>
                </a:solidFill>
                <a:ea typeface="宋体" panose="02010600030101010101" pitchFamily="2" charset="-122"/>
              </a:rPr>
              <a:t>不准时</a:t>
            </a:r>
          </a:p>
          <a:p>
            <a:pPr lvl="1">
              <a:lnSpc>
                <a:spcPct val="190000"/>
              </a:lnSpc>
            </a:pPr>
            <a:r>
              <a:rPr lang="zh-CN" altLang="en-US" b="1">
                <a:solidFill>
                  <a:srgbClr val="000000"/>
                </a:solidFill>
                <a:ea typeface="宋体" panose="02010600030101010101" pitchFamily="2" charset="-122"/>
              </a:rPr>
              <a:t>运行频率不满足要求</a:t>
            </a:r>
          </a:p>
          <a:p>
            <a:pPr lvl="1">
              <a:lnSpc>
                <a:spcPct val="190000"/>
              </a:lnSpc>
            </a:pPr>
            <a:r>
              <a:rPr lang="zh-CN" altLang="en-US" b="1">
                <a:solidFill>
                  <a:srgbClr val="000000"/>
                </a:solidFill>
                <a:ea typeface="宋体" panose="02010600030101010101" pitchFamily="2" charset="-122"/>
              </a:rPr>
              <a:t>造成公交分担率低</a:t>
            </a:r>
            <a:r>
              <a:rPr lang="zh-CN" altLang="en-US" b="1">
                <a:solidFill>
                  <a:srgbClr val="000000"/>
                </a:solidFill>
                <a:latin typeface="宋体" panose="02010600030101010101" pitchFamily="2" charset="-122"/>
                <a:ea typeface="宋体" panose="02010600030101010101" pitchFamily="2" charset="-122"/>
              </a:rPr>
              <a:t> </a:t>
            </a:r>
            <a:endParaRPr lang="zh-CN" altLang="en-US" b="1">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3">
            <a:extLst>
              <a:ext uri="{FF2B5EF4-FFF2-40B4-BE49-F238E27FC236}">
                <a16:creationId xmlns:a16="http://schemas.microsoft.com/office/drawing/2014/main" id="{97056236-2498-4199-ADDD-876E84278C39}"/>
              </a:ext>
            </a:extLst>
          </p:cNvPr>
          <p:cNvSpPr>
            <a:spLocks noGrp="1"/>
          </p:cNvSpPr>
          <p:nvPr>
            <p:ph type="dt" sz="half" idx="10"/>
          </p:nvPr>
        </p:nvSpPr>
        <p:spPr/>
        <p:txBody>
          <a:bodyPr/>
          <a:lstStyle/>
          <a:p>
            <a:r>
              <a:rPr lang="en-US" altLang="zh-CN"/>
              <a:t>www.themegallery.com</a:t>
            </a:r>
          </a:p>
        </p:txBody>
      </p:sp>
      <p:sp>
        <p:nvSpPr>
          <p:cNvPr id="21" name="页脚占位符 4">
            <a:extLst>
              <a:ext uri="{FF2B5EF4-FFF2-40B4-BE49-F238E27FC236}">
                <a16:creationId xmlns:a16="http://schemas.microsoft.com/office/drawing/2014/main" id="{06D491BF-0CF9-42C2-93A3-D62985D51B7A}"/>
              </a:ext>
            </a:extLst>
          </p:cNvPr>
          <p:cNvSpPr>
            <a:spLocks noGrp="1"/>
          </p:cNvSpPr>
          <p:nvPr>
            <p:ph type="ftr" sz="quarter" idx="11"/>
          </p:nvPr>
        </p:nvSpPr>
        <p:spPr/>
        <p:txBody>
          <a:bodyPr/>
          <a:lstStyle/>
          <a:p>
            <a:r>
              <a:rPr lang="en-US" altLang="zh-CN"/>
              <a:t>LOGO</a:t>
            </a:r>
          </a:p>
        </p:txBody>
      </p:sp>
      <p:sp>
        <p:nvSpPr>
          <p:cNvPr id="31746" name="Rectangle 2">
            <a:extLst>
              <a:ext uri="{FF2B5EF4-FFF2-40B4-BE49-F238E27FC236}">
                <a16:creationId xmlns:a16="http://schemas.microsoft.com/office/drawing/2014/main" id="{533F18AD-5581-4B05-9DA6-E1E6DF672925}"/>
              </a:ext>
            </a:extLst>
          </p:cNvPr>
          <p:cNvSpPr>
            <a:spLocks noGrp="1" noChangeArrowheads="1"/>
          </p:cNvSpPr>
          <p:nvPr>
            <p:ph type="title"/>
          </p:nvPr>
        </p:nvSpPr>
        <p:spPr/>
        <p:txBody>
          <a:bodyPr/>
          <a:lstStyle/>
          <a:p>
            <a:r>
              <a:rPr lang="en-US" altLang="zh-CN">
                <a:ea typeface="宋体" panose="02010600030101010101" pitchFamily="2" charset="-122"/>
              </a:rPr>
              <a:t>5.3.2 </a:t>
            </a:r>
            <a:r>
              <a:rPr lang="zh-CN" altLang="en-US">
                <a:ea typeface="宋体" panose="02010600030101010101" pitchFamily="2" charset="-122"/>
              </a:rPr>
              <a:t>路段公交优先</a:t>
            </a:r>
          </a:p>
        </p:txBody>
      </p:sp>
      <p:sp>
        <p:nvSpPr>
          <p:cNvPr id="31747" name="Rectangle 3">
            <a:extLst>
              <a:ext uri="{FF2B5EF4-FFF2-40B4-BE49-F238E27FC236}">
                <a16:creationId xmlns:a16="http://schemas.microsoft.com/office/drawing/2014/main" id="{0B6667D4-F9E3-4FD8-92F8-D672DDF7CA6E}"/>
              </a:ext>
            </a:extLst>
          </p:cNvPr>
          <p:cNvSpPr>
            <a:spLocks noGrp="1" noChangeArrowheads="1"/>
          </p:cNvSpPr>
          <p:nvPr>
            <p:ph type="body" idx="1"/>
          </p:nvPr>
        </p:nvSpPr>
        <p:spPr/>
        <p:txBody>
          <a:bodyPr/>
          <a:lstStyle/>
          <a:p>
            <a:r>
              <a:rPr lang="en-US" altLang="zh-CN">
                <a:ea typeface="宋体" panose="02010600030101010101" pitchFamily="2" charset="-122"/>
              </a:rPr>
              <a:t> </a:t>
            </a:r>
          </a:p>
        </p:txBody>
      </p:sp>
      <p:grpSp>
        <p:nvGrpSpPr>
          <p:cNvPr id="31748" name="Group 4">
            <a:extLst>
              <a:ext uri="{FF2B5EF4-FFF2-40B4-BE49-F238E27FC236}">
                <a16:creationId xmlns:a16="http://schemas.microsoft.com/office/drawing/2014/main" id="{AB010A5A-C902-4449-BE29-C5FEB75E6487}"/>
              </a:ext>
            </a:extLst>
          </p:cNvPr>
          <p:cNvGrpSpPr>
            <a:grpSpLocks/>
          </p:cNvGrpSpPr>
          <p:nvPr/>
        </p:nvGrpSpPr>
        <p:grpSpPr bwMode="auto">
          <a:xfrm>
            <a:off x="609600" y="2362200"/>
            <a:ext cx="7924800" cy="3470275"/>
            <a:chOff x="432" y="1440"/>
            <a:chExt cx="4848" cy="1578"/>
          </a:xfrm>
        </p:grpSpPr>
        <p:sp>
          <p:nvSpPr>
            <p:cNvPr id="31749" name="Text Box 5">
              <a:extLst>
                <a:ext uri="{FF2B5EF4-FFF2-40B4-BE49-F238E27FC236}">
                  <a16:creationId xmlns:a16="http://schemas.microsoft.com/office/drawing/2014/main" id="{C137345E-8BCD-4176-88C3-DC581E320CA9}"/>
                </a:ext>
              </a:extLst>
            </p:cNvPr>
            <p:cNvSpPr txBox="1">
              <a:spLocks noChangeArrowheads="1"/>
            </p:cNvSpPr>
            <p:nvPr/>
          </p:nvSpPr>
          <p:spPr bwMode="auto">
            <a:xfrm>
              <a:off x="1996" y="1440"/>
              <a:ext cx="2041" cy="246"/>
            </a:xfrm>
            <a:prstGeom prst="rect">
              <a:avLst/>
            </a:prstGeom>
            <a:solidFill>
              <a:srgbClr val="FFFFFF"/>
            </a:solidFill>
            <a:ln w="9525">
              <a:solidFill>
                <a:srgbClr val="000000"/>
              </a:solidFill>
              <a:miter lim="800000"/>
              <a:headEnd/>
              <a:tailEnd/>
            </a:ln>
          </p:spPr>
          <p:txBody>
            <a:bodyPr/>
            <a:lstStyle/>
            <a:p>
              <a:pPr algn="ctr" eaLnBrk="0" hangingPunct="0"/>
              <a:r>
                <a:rPr lang="zh-CN" altLang="en-US" sz="2400">
                  <a:latin typeface="Times New Roman" panose="02020603050405020304" pitchFamily="18" charset="0"/>
                </a:rPr>
                <a:t>路段公交优先通行</a:t>
              </a:r>
            </a:p>
          </p:txBody>
        </p:sp>
        <p:sp>
          <p:nvSpPr>
            <p:cNvPr id="31750" name="Text Box 6">
              <a:extLst>
                <a:ext uri="{FF2B5EF4-FFF2-40B4-BE49-F238E27FC236}">
                  <a16:creationId xmlns:a16="http://schemas.microsoft.com/office/drawing/2014/main" id="{240A5940-D1EF-450C-9767-98EAFF860FCD}"/>
                </a:ext>
              </a:extLst>
            </p:cNvPr>
            <p:cNvSpPr txBox="1">
              <a:spLocks noChangeArrowheads="1"/>
            </p:cNvSpPr>
            <p:nvPr/>
          </p:nvSpPr>
          <p:spPr bwMode="auto">
            <a:xfrm>
              <a:off x="576" y="2014"/>
              <a:ext cx="1953" cy="247"/>
            </a:xfrm>
            <a:prstGeom prst="rect">
              <a:avLst/>
            </a:prstGeom>
            <a:solidFill>
              <a:srgbClr val="FFFFFF"/>
            </a:solidFill>
            <a:ln w="9525">
              <a:solidFill>
                <a:srgbClr val="000000"/>
              </a:solidFill>
              <a:miter lim="800000"/>
              <a:headEnd/>
              <a:tailEnd/>
            </a:ln>
          </p:spPr>
          <p:txBody>
            <a:bodyPr/>
            <a:lstStyle/>
            <a:p>
              <a:pPr algn="ctr" eaLnBrk="0" hangingPunct="0"/>
              <a:r>
                <a:rPr lang="zh-CN" altLang="en-US" sz="2400">
                  <a:latin typeface="Times New Roman" panose="02020603050405020304" pitchFamily="18" charset="0"/>
                </a:rPr>
                <a:t>空间上优先通行</a:t>
              </a:r>
            </a:p>
          </p:txBody>
        </p:sp>
        <p:sp>
          <p:nvSpPr>
            <p:cNvPr id="31751" name="Text Box 7">
              <a:extLst>
                <a:ext uri="{FF2B5EF4-FFF2-40B4-BE49-F238E27FC236}">
                  <a16:creationId xmlns:a16="http://schemas.microsoft.com/office/drawing/2014/main" id="{9B299B2D-DB67-44E0-B52B-12644066F82E}"/>
                </a:ext>
              </a:extLst>
            </p:cNvPr>
            <p:cNvSpPr txBox="1">
              <a:spLocks noChangeArrowheads="1"/>
            </p:cNvSpPr>
            <p:nvPr/>
          </p:nvSpPr>
          <p:spPr bwMode="auto">
            <a:xfrm>
              <a:off x="3416" y="2014"/>
              <a:ext cx="1864" cy="247"/>
            </a:xfrm>
            <a:prstGeom prst="rect">
              <a:avLst/>
            </a:prstGeom>
            <a:solidFill>
              <a:srgbClr val="FFFFFF"/>
            </a:solidFill>
            <a:ln w="9525">
              <a:solidFill>
                <a:srgbClr val="000000"/>
              </a:solidFill>
              <a:miter lim="800000"/>
              <a:headEnd/>
              <a:tailEnd/>
            </a:ln>
          </p:spPr>
          <p:txBody>
            <a:bodyPr/>
            <a:lstStyle/>
            <a:p>
              <a:pPr algn="ctr" eaLnBrk="0" hangingPunct="0"/>
              <a:r>
                <a:rPr lang="zh-CN" altLang="en-US" sz="2400">
                  <a:latin typeface="Times New Roman" panose="02020603050405020304" pitchFamily="18" charset="0"/>
                </a:rPr>
                <a:t>时间上优先通行</a:t>
              </a:r>
            </a:p>
            <a:p>
              <a:pPr algn="ctr" eaLnBrk="0" hangingPunct="0"/>
              <a:endParaRPr lang="en-US" altLang="zh-CN" sz="2400">
                <a:latin typeface="Times New Roman" panose="02020603050405020304" pitchFamily="18" charset="0"/>
              </a:endParaRPr>
            </a:p>
          </p:txBody>
        </p:sp>
        <p:sp>
          <p:nvSpPr>
            <p:cNvPr id="31752" name="Line 8">
              <a:extLst>
                <a:ext uri="{FF2B5EF4-FFF2-40B4-BE49-F238E27FC236}">
                  <a16:creationId xmlns:a16="http://schemas.microsoft.com/office/drawing/2014/main" id="{221A358F-E0F7-4A60-8DB0-1F4815850442}"/>
                </a:ext>
              </a:extLst>
            </p:cNvPr>
            <p:cNvSpPr>
              <a:spLocks noChangeShapeType="1"/>
            </p:cNvSpPr>
            <p:nvPr/>
          </p:nvSpPr>
          <p:spPr bwMode="auto">
            <a:xfrm>
              <a:off x="1552" y="1850"/>
              <a:ext cx="0" cy="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3" name="Line 9">
              <a:extLst>
                <a:ext uri="{FF2B5EF4-FFF2-40B4-BE49-F238E27FC236}">
                  <a16:creationId xmlns:a16="http://schemas.microsoft.com/office/drawing/2014/main" id="{EE9C4048-939D-4099-B681-4CC23729DDD6}"/>
                </a:ext>
              </a:extLst>
            </p:cNvPr>
            <p:cNvSpPr>
              <a:spLocks noChangeShapeType="1"/>
            </p:cNvSpPr>
            <p:nvPr/>
          </p:nvSpPr>
          <p:spPr bwMode="auto">
            <a:xfrm>
              <a:off x="1552" y="1850"/>
              <a:ext cx="28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4" name="Line 10">
              <a:extLst>
                <a:ext uri="{FF2B5EF4-FFF2-40B4-BE49-F238E27FC236}">
                  <a16:creationId xmlns:a16="http://schemas.microsoft.com/office/drawing/2014/main" id="{463119A6-E7EB-47B8-99E8-75E0600F5E61}"/>
                </a:ext>
              </a:extLst>
            </p:cNvPr>
            <p:cNvSpPr>
              <a:spLocks noChangeShapeType="1"/>
            </p:cNvSpPr>
            <p:nvPr/>
          </p:nvSpPr>
          <p:spPr bwMode="auto">
            <a:xfrm>
              <a:off x="4392" y="1850"/>
              <a:ext cx="0" cy="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5" name="Line 11">
              <a:extLst>
                <a:ext uri="{FF2B5EF4-FFF2-40B4-BE49-F238E27FC236}">
                  <a16:creationId xmlns:a16="http://schemas.microsoft.com/office/drawing/2014/main" id="{9726B08F-98C3-4B62-9FB0-AAF0F5F6EC3D}"/>
                </a:ext>
              </a:extLst>
            </p:cNvPr>
            <p:cNvSpPr>
              <a:spLocks noChangeShapeType="1"/>
            </p:cNvSpPr>
            <p:nvPr/>
          </p:nvSpPr>
          <p:spPr bwMode="auto">
            <a:xfrm flipV="1">
              <a:off x="3061" y="1686"/>
              <a:ext cx="0" cy="164"/>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1756" name="Line 12">
              <a:extLst>
                <a:ext uri="{FF2B5EF4-FFF2-40B4-BE49-F238E27FC236}">
                  <a16:creationId xmlns:a16="http://schemas.microsoft.com/office/drawing/2014/main" id="{853FC1A4-7F43-40DA-8D17-78892875FFA2}"/>
                </a:ext>
              </a:extLst>
            </p:cNvPr>
            <p:cNvSpPr>
              <a:spLocks noChangeShapeType="1"/>
            </p:cNvSpPr>
            <p:nvPr/>
          </p:nvSpPr>
          <p:spPr bwMode="auto">
            <a:xfrm>
              <a:off x="842" y="2507"/>
              <a:ext cx="0" cy="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7" name="Line 13">
              <a:extLst>
                <a:ext uri="{FF2B5EF4-FFF2-40B4-BE49-F238E27FC236}">
                  <a16:creationId xmlns:a16="http://schemas.microsoft.com/office/drawing/2014/main" id="{9065B023-80D2-4644-9D70-276CC2B06053}"/>
                </a:ext>
              </a:extLst>
            </p:cNvPr>
            <p:cNvSpPr>
              <a:spLocks noChangeShapeType="1"/>
            </p:cNvSpPr>
            <p:nvPr/>
          </p:nvSpPr>
          <p:spPr bwMode="auto">
            <a:xfrm>
              <a:off x="2351" y="2507"/>
              <a:ext cx="0" cy="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8" name="Line 14">
              <a:extLst>
                <a:ext uri="{FF2B5EF4-FFF2-40B4-BE49-F238E27FC236}">
                  <a16:creationId xmlns:a16="http://schemas.microsoft.com/office/drawing/2014/main" id="{2E3B1AA6-6DD9-4409-A8E1-28DBC7A468D8}"/>
                </a:ext>
              </a:extLst>
            </p:cNvPr>
            <p:cNvSpPr>
              <a:spLocks noChangeShapeType="1"/>
            </p:cNvSpPr>
            <p:nvPr/>
          </p:nvSpPr>
          <p:spPr bwMode="auto">
            <a:xfrm>
              <a:off x="842" y="2507"/>
              <a:ext cx="15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9" name="Line 15">
              <a:extLst>
                <a:ext uri="{FF2B5EF4-FFF2-40B4-BE49-F238E27FC236}">
                  <a16:creationId xmlns:a16="http://schemas.microsoft.com/office/drawing/2014/main" id="{99879887-9DA8-4C6E-B7F7-7ABE0A9BCC56}"/>
                </a:ext>
              </a:extLst>
            </p:cNvPr>
            <p:cNvSpPr>
              <a:spLocks noChangeShapeType="1"/>
            </p:cNvSpPr>
            <p:nvPr/>
          </p:nvSpPr>
          <p:spPr bwMode="auto">
            <a:xfrm flipV="1">
              <a:off x="1641" y="2261"/>
              <a:ext cx="0" cy="246"/>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1760" name="Line 16">
              <a:extLst>
                <a:ext uri="{FF2B5EF4-FFF2-40B4-BE49-F238E27FC236}">
                  <a16:creationId xmlns:a16="http://schemas.microsoft.com/office/drawing/2014/main" id="{5BA8F3D6-AEA2-401C-B25D-AA2BF0B1FE01}"/>
                </a:ext>
              </a:extLst>
            </p:cNvPr>
            <p:cNvSpPr>
              <a:spLocks noChangeShapeType="1"/>
            </p:cNvSpPr>
            <p:nvPr/>
          </p:nvSpPr>
          <p:spPr bwMode="auto">
            <a:xfrm flipV="1">
              <a:off x="4659" y="2261"/>
              <a:ext cx="0" cy="41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1761" name="Text Box 17">
              <a:extLst>
                <a:ext uri="{FF2B5EF4-FFF2-40B4-BE49-F238E27FC236}">
                  <a16:creationId xmlns:a16="http://schemas.microsoft.com/office/drawing/2014/main" id="{761941DC-A893-4EBE-BBA7-D27D0CC098D2}"/>
                </a:ext>
              </a:extLst>
            </p:cNvPr>
            <p:cNvSpPr txBox="1">
              <a:spLocks noChangeArrowheads="1"/>
            </p:cNvSpPr>
            <p:nvPr/>
          </p:nvSpPr>
          <p:spPr bwMode="auto">
            <a:xfrm>
              <a:off x="1920" y="2640"/>
              <a:ext cx="912" cy="378"/>
            </a:xfrm>
            <a:prstGeom prst="rect">
              <a:avLst/>
            </a:pr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a:latin typeface="Times New Roman" panose="02020603050405020304" pitchFamily="18" charset="0"/>
                </a:rPr>
                <a:t>港湾式公交停靠站</a:t>
              </a:r>
              <a:endParaRPr kumimoji="1" lang="zh-CN" altLang="en-US" sz="2400">
                <a:latin typeface="Times New Roman" panose="02020603050405020304" pitchFamily="18" charset="0"/>
              </a:endParaRPr>
            </a:p>
          </p:txBody>
        </p:sp>
        <p:sp>
          <p:nvSpPr>
            <p:cNvPr id="31762" name="Text Box 18">
              <a:extLst>
                <a:ext uri="{FF2B5EF4-FFF2-40B4-BE49-F238E27FC236}">
                  <a16:creationId xmlns:a16="http://schemas.microsoft.com/office/drawing/2014/main" id="{E3C06E6F-0DB0-4815-9B39-C150217C783F}"/>
                </a:ext>
              </a:extLst>
            </p:cNvPr>
            <p:cNvSpPr txBox="1">
              <a:spLocks noChangeArrowheads="1"/>
            </p:cNvSpPr>
            <p:nvPr/>
          </p:nvSpPr>
          <p:spPr bwMode="auto">
            <a:xfrm>
              <a:off x="432" y="2640"/>
              <a:ext cx="864" cy="378"/>
            </a:xfrm>
            <a:prstGeom prst="rect">
              <a:avLst/>
            </a:pr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latin typeface="Times New Roman" panose="02020603050405020304" pitchFamily="18" charset="0"/>
                </a:rPr>
                <a:t>公交专用道（路）</a:t>
              </a:r>
            </a:p>
          </p:txBody>
        </p:sp>
        <p:sp>
          <p:nvSpPr>
            <p:cNvPr id="31763" name="Text Box 19">
              <a:extLst>
                <a:ext uri="{FF2B5EF4-FFF2-40B4-BE49-F238E27FC236}">
                  <a16:creationId xmlns:a16="http://schemas.microsoft.com/office/drawing/2014/main" id="{7ECC98F5-03AE-432C-9950-8AF4F6EFEA55}"/>
                </a:ext>
              </a:extLst>
            </p:cNvPr>
            <p:cNvSpPr txBox="1">
              <a:spLocks noChangeArrowheads="1"/>
            </p:cNvSpPr>
            <p:nvPr/>
          </p:nvSpPr>
          <p:spPr bwMode="auto">
            <a:xfrm>
              <a:off x="4080" y="2640"/>
              <a:ext cx="1152" cy="378"/>
            </a:xfrm>
            <a:prstGeom prst="rect">
              <a:avLst/>
            </a:pr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a:latin typeface="Times New Roman" panose="02020603050405020304" pitchFamily="18" charset="0"/>
                </a:rPr>
                <a:t>分时段公交专用道路</a:t>
              </a:r>
              <a:endParaRPr kumimoji="1" lang="zh-CN" altLang="en-US" sz="2400">
                <a:latin typeface="Times New Roman" panose="02020603050405020304" pitchFamily="18"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140CCFB0-8E70-42D8-8999-7BF4A80067FD}"/>
              </a:ext>
            </a:extLst>
          </p:cNvPr>
          <p:cNvSpPr>
            <a:spLocks noGrp="1"/>
          </p:cNvSpPr>
          <p:nvPr>
            <p:ph type="dt" sz="half" idx="10"/>
          </p:nvPr>
        </p:nvSpPr>
        <p:spPr/>
        <p:txBody>
          <a:bodyPr/>
          <a:lstStyle/>
          <a:p>
            <a:r>
              <a:rPr lang="en-US" altLang="zh-CN"/>
              <a:t>www.themegallery.com</a:t>
            </a:r>
          </a:p>
        </p:txBody>
      </p:sp>
      <p:sp>
        <p:nvSpPr>
          <p:cNvPr id="8" name="页脚占位符 4">
            <a:extLst>
              <a:ext uri="{FF2B5EF4-FFF2-40B4-BE49-F238E27FC236}">
                <a16:creationId xmlns:a16="http://schemas.microsoft.com/office/drawing/2014/main" id="{B849592D-C4F0-436C-AC9B-D5A391B76E6C}"/>
              </a:ext>
            </a:extLst>
          </p:cNvPr>
          <p:cNvSpPr>
            <a:spLocks noGrp="1"/>
          </p:cNvSpPr>
          <p:nvPr>
            <p:ph type="ftr" sz="quarter" idx="11"/>
          </p:nvPr>
        </p:nvSpPr>
        <p:spPr/>
        <p:txBody>
          <a:bodyPr/>
          <a:lstStyle/>
          <a:p>
            <a:r>
              <a:rPr lang="en-US" altLang="zh-CN"/>
              <a:t>LOGO</a:t>
            </a:r>
          </a:p>
        </p:txBody>
      </p:sp>
      <p:sp>
        <p:nvSpPr>
          <p:cNvPr id="32770" name="Rectangle 2">
            <a:extLst>
              <a:ext uri="{FF2B5EF4-FFF2-40B4-BE49-F238E27FC236}">
                <a16:creationId xmlns:a16="http://schemas.microsoft.com/office/drawing/2014/main" id="{E10A8EC1-4DC0-45E9-98C8-379702C2F4A6}"/>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2771" name="Rectangle 3">
            <a:extLst>
              <a:ext uri="{FF2B5EF4-FFF2-40B4-BE49-F238E27FC236}">
                <a16:creationId xmlns:a16="http://schemas.microsoft.com/office/drawing/2014/main" id="{7D4F682E-756C-4B00-819E-0308BA8C8264}"/>
              </a:ext>
            </a:extLst>
          </p:cNvPr>
          <p:cNvSpPr>
            <a:spLocks noGrp="1" noChangeArrowheads="1"/>
          </p:cNvSpPr>
          <p:nvPr>
            <p:ph type="body" idx="1"/>
          </p:nvPr>
        </p:nvSpPr>
        <p:spPr>
          <a:xfrm>
            <a:off x="457200" y="1143000"/>
            <a:ext cx="8229600" cy="5105400"/>
          </a:xfrm>
        </p:spPr>
        <p:txBody>
          <a:bodyPr/>
          <a:lstStyle/>
          <a:p>
            <a:r>
              <a:rPr lang="zh-CN" altLang="en-US">
                <a:ea typeface="宋体" panose="02010600030101010101" pitchFamily="2" charset="-122"/>
              </a:rPr>
              <a:t>公交专用道（路）分类</a:t>
            </a:r>
          </a:p>
          <a:p>
            <a:pPr lvl="1"/>
            <a:r>
              <a:rPr lang="zh-CN" altLang="en-US" sz="2400" b="1">
                <a:solidFill>
                  <a:srgbClr val="000000"/>
                </a:solidFill>
                <a:latin typeface="宋体" panose="02010600030101010101" pitchFamily="2" charset="-122"/>
                <a:ea typeface="宋体" panose="02010600030101010101" pitchFamily="2" charset="-122"/>
              </a:rPr>
              <a:t>完全独立路权的专用道</a:t>
            </a:r>
            <a:r>
              <a:rPr lang="zh-CN" altLang="en-US" sz="2400">
                <a:ea typeface="宋体" panose="02010600030101010101" pitchFamily="2" charset="-122"/>
              </a:rPr>
              <a:t> </a:t>
            </a:r>
          </a:p>
        </p:txBody>
      </p:sp>
      <p:grpSp>
        <p:nvGrpSpPr>
          <p:cNvPr id="32772" name="Group 4">
            <a:extLst>
              <a:ext uri="{FF2B5EF4-FFF2-40B4-BE49-F238E27FC236}">
                <a16:creationId xmlns:a16="http://schemas.microsoft.com/office/drawing/2014/main" id="{A25017B4-39F7-4AFA-858C-7433B7190A5A}"/>
              </a:ext>
            </a:extLst>
          </p:cNvPr>
          <p:cNvGrpSpPr>
            <a:grpSpLocks/>
          </p:cNvGrpSpPr>
          <p:nvPr/>
        </p:nvGrpSpPr>
        <p:grpSpPr bwMode="auto">
          <a:xfrm>
            <a:off x="1676400" y="2209800"/>
            <a:ext cx="5791200" cy="4191000"/>
            <a:chOff x="3436" y="6452"/>
            <a:chExt cx="5310" cy="4014"/>
          </a:xfrm>
        </p:grpSpPr>
        <p:pic>
          <p:nvPicPr>
            <p:cNvPr id="32773" name="Picture 5">
              <a:extLst>
                <a:ext uri="{FF2B5EF4-FFF2-40B4-BE49-F238E27FC236}">
                  <a16:creationId xmlns:a16="http://schemas.microsoft.com/office/drawing/2014/main" id="{8C006D77-2B4D-475D-8A7A-1F0F756F1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6" y="6452"/>
              <a:ext cx="5310" cy="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 Box 6">
              <a:extLst>
                <a:ext uri="{FF2B5EF4-FFF2-40B4-BE49-F238E27FC236}">
                  <a16:creationId xmlns:a16="http://schemas.microsoft.com/office/drawing/2014/main" id="{F03FE41B-CD7D-466A-B725-01B3C7F992A7}"/>
                </a:ext>
              </a:extLst>
            </p:cNvPr>
            <p:cNvSpPr txBox="1">
              <a:spLocks noChangeArrowheads="1"/>
            </p:cNvSpPr>
            <p:nvPr/>
          </p:nvSpPr>
          <p:spPr bwMode="auto">
            <a:xfrm>
              <a:off x="4226" y="9998"/>
              <a:ext cx="3984"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zh-CN" altLang="en-US" sz="2400">
                  <a:solidFill>
                    <a:srgbClr val="000000"/>
                  </a:solidFill>
                  <a:latin typeface="Times New Roman" panose="02020603050405020304" pitchFamily="18" charset="0"/>
                </a:rPr>
                <a:t>高架公交专用道</a:t>
              </a:r>
              <a:endParaRPr lang="zh-CN" altLang="en-US" sz="2400">
                <a:latin typeface="Times New Roman" panose="02020603050405020304" pitchFamily="18"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0687D88E-142D-4382-99F2-D04C7F3CACAD}"/>
              </a:ext>
            </a:extLst>
          </p:cNvPr>
          <p:cNvSpPr>
            <a:spLocks noGrp="1"/>
          </p:cNvSpPr>
          <p:nvPr>
            <p:ph type="dt" sz="half" idx="10"/>
          </p:nvPr>
        </p:nvSpPr>
        <p:spPr/>
        <p:txBody>
          <a:bodyPr/>
          <a:lstStyle/>
          <a:p>
            <a:r>
              <a:rPr lang="en-US" altLang="zh-CN"/>
              <a:t>www.themegallery.com</a:t>
            </a:r>
          </a:p>
        </p:txBody>
      </p:sp>
      <p:sp>
        <p:nvSpPr>
          <p:cNvPr id="8" name="页脚占位符 4">
            <a:extLst>
              <a:ext uri="{FF2B5EF4-FFF2-40B4-BE49-F238E27FC236}">
                <a16:creationId xmlns:a16="http://schemas.microsoft.com/office/drawing/2014/main" id="{7C88376E-334E-4345-B9A3-973B61765F13}"/>
              </a:ext>
            </a:extLst>
          </p:cNvPr>
          <p:cNvSpPr>
            <a:spLocks noGrp="1"/>
          </p:cNvSpPr>
          <p:nvPr>
            <p:ph type="ftr" sz="quarter" idx="11"/>
          </p:nvPr>
        </p:nvSpPr>
        <p:spPr/>
        <p:txBody>
          <a:bodyPr/>
          <a:lstStyle/>
          <a:p>
            <a:r>
              <a:rPr lang="en-US" altLang="zh-CN"/>
              <a:t>LOGO</a:t>
            </a:r>
          </a:p>
        </p:txBody>
      </p:sp>
      <p:sp>
        <p:nvSpPr>
          <p:cNvPr id="33794" name="Rectangle 2">
            <a:extLst>
              <a:ext uri="{FF2B5EF4-FFF2-40B4-BE49-F238E27FC236}">
                <a16:creationId xmlns:a16="http://schemas.microsoft.com/office/drawing/2014/main" id="{5A7BD90F-DF82-4ADB-A777-47789827198D}"/>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3795" name="Rectangle 3">
            <a:extLst>
              <a:ext uri="{FF2B5EF4-FFF2-40B4-BE49-F238E27FC236}">
                <a16:creationId xmlns:a16="http://schemas.microsoft.com/office/drawing/2014/main" id="{EDC5280B-9DC7-429C-AC54-3E593A61244B}"/>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33797" name="Picture 5">
            <a:extLst>
              <a:ext uri="{FF2B5EF4-FFF2-40B4-BE49-F238E27FC236}">
                <a16:creationId xmlns:a16="http://schemas.microsoft.com/office/drawing/2014/main" id="{DDC4E4E1-78D4-4A65-88D6-58E90A913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412115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9">
            <a:extLst>
              <a:ext uri="{FF2B5EF4-FFF2-40B4-BE49-F238E27FC236}">
                <a16:creationId xmlns:a16="http://schemas.microsoft.com/office/drawing/2014/main" id="{397F8CC7-9EC2-4425-96DF-7E78F89F1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657600"/>
            <a:ext cx="45720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12">
            <a:extLst>
              <a:ext uri="{FF2B5EF4-FFF2-40B4-BE49-F238E27FC236}">
                <a16:creationId xmlns:a16="http://schemas.microsoft.com/office/drawing/2014/main" id="{ABDC06A1-23A7-4AD3-9502-AC21AD95B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608013"/>
            <a:ext cx="4572000"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A277C517-EACB-4424-86A9-0551045FA70D}"/>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2FD83080-3732-40F7-B85E-E39743B03FBA}"/>
              </a:ext>
            </a:extLst>
          </p:cNvPr>
          <p:cNvSpPr>
            <a:spLocks noGrp="1"/>
          </p:cNvSpPr>
          <p:nvPr>
            <p:ph type="ftr" sz="quarter" idx="11"/>
          </p:nvPr>
        </p:nvSpPr>
        <p:spPr/>
        <p:txBody>
          <a:bodyPr/>
          <a:lstStyle/>
          <a:p>
            <a:r>
              <a:rPr lang="en-US" altLang="zh-CN"/>
              <a:t>LOGO</a:t>
            </a:r>
          </a:p>
        </p:txBody>
      </p:sp>
      <p:sp>
        <p:nvSpPr>
          <p:cNvPr id="34818" name="Rectangle 2">
            <a:extLst>
              <a:ext uri="{FF2B5EF4-FFF2-40B4-BE49-F238E27FC236}">
                <a16:creationId xmlns:a16="http://schemas.microsoft.com/office/drawing/2014/main" id="{DD80D3C1-885B-4912-92E6-E43CC60DA2D1}"/>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4819" name="Rectangle 3">
            <a:extLst>
              <a:ext uri="{FF2B5EF4-FFF2-40B4-BE49-F238E27FC236}">
                <a16:creationId xmlns:a16="http://schemas.microsoft.com/office/drawing/2014/main" id="{6EBC85F2-ECD5-40C9-9CB9-1AB1E0CBBA2A}"/>
              </a:ext>
            </a:extLst>
          </p:cNvPr>
          <p:cNvSpPr>
            <a:spLocks noGrp="1" noChangeArrowheads="1"/>
          </p:cNvSpPr>
          <p:nvPr>
            <p:ph type="body" idx="1"/>
          </p:nvPr>
        </p:nvSpPr>
        <p:spPr>
          <a:xfrm>
            <a:off x="457200" y="1295400"/>
            <a:ext cx="8229600" cy="4953000"/>
          </a:xfrm>
        </p:spPr>
        <p:txBody>
          <a:bodyPr/>
          <a:lstStyle/>
          <a:p>
            <a:pPr lvl="1"/>
            <a:r>
              <a:rPr lang="zh-CN" altLang="en-US" sz="2400">
                <a:solidFill>
                  <a:srgbClr val="000000"/>
                </a:solidFill>
                <a:latin typeface="宋体" panose="02010600030101010101" pitchFamily="2" charset="-122"/>
                <a:ea typeface="宋体" panose="02010600030101010101" pitchFamily="2" charset="-122"/>
              </a:rPr>
              <a:t>路中型公交专用道</a:t>
            </a:r>
          </a:p>
        </p:txBody>
      </p:sp>
      <p:pic>
        <p:nvPicPr>
          <p:cNvPr id="34821" name="Picture 5">
            <a:extLst>
              <a:ext uri="{FF2B5EF4-FFF2-40B4-BE49-F238E27FC236}">
                <a16:creationId xmlns:a16="http://schemas.microsoft.com/office/drawing/2014/main" id="{E587B1C2-72A3-4C0D-8A70-3896F960C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81200"/>
            <a:ext cx="7086600" cy="405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0F955F23-5ACE-47D8-BDD1-857B31D29DA0}"/>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89DA6339-3A02-47E6-BB00-0E6C66A13438}"/>
              </a:ext>
            </a:extLst>
          </p:cNvPr>
          <p:cNvSpPr>
            <a:spLocks noGrp="1"/>
          </p:cNvSpPr>
          <p:nvPr>
            <p:ph type="ftr" sz="quarter" idx="11"/>
          </p:nvPr>
        </p:nvSpPr>
        <p:spPr/>
        <p:txBody>
          <a:bodyPr/>
          <a:lstStyle/>
          <a:p>
            <a:r>
              <a:rPr lang="en-US" altLang="zh-CN"/>
              <a:t>LOGO</a:t>
            </a:r>
          </a:p>
        </p:txBody>
      </p:sp>
      <p:sp>
        <p:nvSpPr>
          <p:cNvPr id="15362" name="Rectangle 2">
            <a:extLst>
              <a:ext uri="{FF2B5EF4-FFF2-40B4-BE49-F238E27FC236}">
                <a16:creationId xmlns:a16="http://schemas.microsoft.com/office/drawing/2014/main" id="{AC7339D1-B5B5-4336-96B8-7813120AEE9F}"/>
              </a:ext>
            </a:extLst>
          </p:cNvPr>
          <p:cNvSpPr>
            <a:spLocks noGrp="1" noChangeArrowheads="1"/>
          </p:cNvSpPr>
          <p:nvPr>
            <p:ph type="title"/>
          </p:nvPr>
        </p:nvSpPr>
        <p:spPr/>
        <p:txBody>
          <a:bodyPr/>
          <a:lstStyle/>
          <a:p>
            <a:r>
              <a:rPr lang="en-US" altLang="zh-CN" sz="2800">
                <a:ea typeface="宋体" panose="02010600030101010101" pitchFamily="2" charset="-122"/>
              </a:rPr>
              <a:t>5.1 </a:t>
            </a:r>
            <a:r>
              <a:rPr lang="zh-CN" altLang="en-US" sz="2800">
                <a:ea typeface="宋体" panose="02010600030101010101" pitchFamily="2" charset="-122"/>
              </a:rPr>
              <a:t>公交站点管理</a:t>
            </a:r>
          </a:p>
        </p:txBody>
      </p:sp>
      <p:sp>
        <p:nvSpPr>
          <p:cNvPr id="15363" name="Rectangle 3">
            <a:extLst>
              <a:ext uri="{FF2B5EF4-FFF2-40B4-BE49-F238E27FC236}">
                <a16:creationId xmlns:a16="http://schemas.microsoft.com/office/drawing/2014/main" id="{C3E4EB48-8819-4EF0-A006-3C0509DD2872}"/>
              </a:ext>
            </a:extLst>
          </p:cNvPr>
          <p:cNvSpPr>
            <a:spLocks noGrp="1" noChangeArrowheads="1"/>
          </p:cNvSpPr>
          <p:nvPr>
            <p:ph type="body" idx="1"/>
          </p:nvPr>
        </p:nvSpPr>
        <p:spPr/>
        <p:txBody>
          <a:bodyPr/>
          <a:lstStyle/>
          <a:p>
            <a:r>
              <a:rPr lang="zh-CN" altLang="en-US">
                <a:ea typeface="宋体" panose="02010600030101010101" pitchFamily="2" charset="-122"/>
              </a:rPr>
              <a:t>公交站点设置问题</a:t>
            </a:r>
          </a:p>
          <a:p>
            <a:pPr lvl="1"/>
            <a:r>
              <a:rPr lang="zh-CN" altLang="en-US">
                <a:ea typeface="宋体" panose="02010600030101010101" pitchFamily="2" charset="-122"/>
              </a:rPr>
              <a:t>未实施公共港湾式停靠站改造，或改造不彻底</a:t>
            </a:r>
          </a:p>
        </p:txBody>
      </p:sp>
      <p:pic>
        <p:nvPicPr>
          <p:cNvPr id="15364" name="图片 17" descr="说明: P1090249">
            <a:extLst>
              <a:ext uri="{FF2B5EF4-FFF2-40B4-BE49-F238E27FC236}">
                <a16:creationId xmlns:a16="http://schemas.microsoft.com/office/drawing/2014/main" id="{17A7CFFD-4BBC-4A6D-9748-3624475B4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200400"/>
            <a:ext cx="42672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16" descr="说明: P1090405">
            <a:extLst>
              <a:ext uri="{FF2B5EF4-FFF2-40B4-BE49-F238E27FC236}">
                <a16:creationId xmlns:a16="http://schemas.microsoft.com/office/drawing/2014/main" id="{DD432C7A-19C5-451B-918B-9D4969D7C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200400"/>
            <a:ext cx="43434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1BAC4951-3357-42A6-AE97-9B5C571738C1}"/>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A87806B8-72F5-4145-850C-8F4CE1119F54}"/>
              </a:ext>
            </a:extLst>
          </p:cNvPr>
          <p:cNvSpPr>
            <a:spLocks noGrp="1"/>
          </p:cNvSpPr>
          <p:nvPr>
            <p:ph type="ftr" sz="quarter" idx="11"/>
          </p:nvPr>
        </p:nvSpPr>
        <p:spPr/>
        <p:txBody>
          <a:bodyPr/>
          <a:lstStyle/>
          <a:p>
            <a:r>
              <a:rPr lang="en-US" altLang="zh-CN"/>
              <a:t>LOGO</a:t>
            </a:r>
          </a:p>
        </p:txBody>
      </p:sp>
      <p:sp>
        <p:nvSpPr>
          <p:cNvPr id="35842" name="Rectangle 2">
            <a:extLst>
              <a:ext uri="{FF2B5EF4-FFF2-40B4-BE49-F238E27FC236}">
                <a16:creationId xmlns:a16="http://schemas.microsoft.com/office/drawing/2014/main" id="{FCF42243-BD9C-4FCB-8F27-5DAF55606A41}"/>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5843" name="Rectangle 3">
            <a:extLst>
              <a:ext uri="{FF2B5EF4-FFF2-40B4-BE49-F238E27FC236}">
                <a16:creationId xmlns:a16="http://schemas.microsoft.com/office/drawing/2014/main" id="{6AF1EAF9-C6D0-420C-AD69-3E4604628185}"/>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35845" name="Picture 5">
            <a:extLst>
              <a:ext uri="{FF2B5EF4-FFF2-40B4-BE49-F238E27FC236}">
                <a16:creationId xmlns:a16="http://schemas.microsoft.com/office/drawing/2014/main" id="{F38C3E02-325F-4CA7-851E-94D8AC8A0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52575"/>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 Box 6">
            <a:extLst>
              <a:ext uri="{FF2B5EF4-FFF2-40B4-BE49-F238E27FC236}">
                <a16:creationId xmlns:a16="http://schemas.microsoft.com/office/drawing/2014/main" id="{3B5F35EA-4048-47C6-A5E1-19A13A033601}"/>
              </a:ext>
            </a:extLst>
          </p:cNvPr>
          <p:cNvSpPr txBox="1">
            <a:spLocks noChangeArrowheads="1"/>
          </p:cNvSpPr>
          <p:nvPr/>
        </p:nvSpPr>
        <p:spPr bwMode="auto">
          <a:xfrm>
            <a:off x="755650" y="5829300"/>
            <a:ext cx="51260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endParaRPr lang="zh-CN" altLang="zh-CN" sz="1000">
              <a:latin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C463B3AE-4D52-421C-AB80-032C9C0EC956}"/>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2F6AFE9C-2DFC-4CD2-8127-235A0DAD8B15}"/>
              </a:ext>
            </a:extLst>
          </p:cNvPr>
          <p:cNvSpPr>
            <a:spLocks noGrp="1"/>
          </p:cNvSpPr>
          <p:nvPr>
            <p:ph type="ftr" sz="quarter" idx="11"/>
          </p:nvPr>
        </p:nvSpPr>
        <p:spPr/>
        <p:txBody>
          <a:bodyPr/>
          <a:lstStyle/>
          <a:p>
            <a:r>
              <a:rPr lang="en-US" altLang="zh-CN"/>
              <a:t>LOGO</a:t>
            </a:r>
          </a:p>
        </p:txBody>
      </p:sp>
      <p:sp>
        <p:nvSpPr>
          <p:cNvPr id="36866" name="Rectangle 2">
            <a:extLst>
              <a:ext uri="{FF2B5EF4-FFF2-40B4-BE49-F238E27FC236}">
                <a16:creationId xmlns:a16="http://schemas.microsoft.com/office/drawing/2014/main" id="{81933BB3-55D3-458F-BC91-AF8AD8BC0BAD}"/>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6867" name="Rectangle 3">
            <a:extLst>
              <a:ext uri="{FF2B5EF4-FFF2-40B4-BE49-F238E27FC236}">
                <a16:creationId xmlns:a16="http://schemas.microsoft.com/office/drawing/2014/main" id="{7BC77D6D-3FC1-4533-A6E1-DD0A31BCE5E6}"/>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36868" name="Picture 4">
            <a:extLst>
              <a:ext uri="{FF2B5EF4-FFF2-40B4-BE49-F238E27FC236}">
                <a16:creationId xmlns:a16="http://schemas.microsoft.com/office/drawing/2014/main" id="{4292745D-BF58-401B-85B2-29B9DE939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06538"/>
            <a:ext cx="8305800"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3">
            <a:extLst>
              <a:ext uri="{FF2B5EF4-FFF2-40B4-BE49-F238E27FC236}">
                <a16:creationId xmlns:a16="http://schemas.microsoft.com/office/drawing/2014/main" id="{2E44741C-C8B9-4000-8E51-72C410601416}"/>
              </a:ext>
            </a:extLst>
          </p:cNvPr>
          <p:cNvSpPr>
            <a:spLocks noGrp="1"/>
          </p:cNvSpPr>
          <p:nvPr>
            <p:ph type="dt" sz="half" idx="10"/>
          </p:nvPr>
        </p:nvSpPr>
        <p:spPr/>
        <p:txBody>
          <a:bodyPr/>
          <a:lstStyle/>
          <a:p>
            <a:r>
              <a:rPr lang="en-US" altLang="zh-CN"/>
              <a:t>www.themegallery.com</a:t>
            </a:r>
          </a:p>
        </p:txBody>
      </p:sp>
      <p:sp>
        <p:nvSpPr>
          <p:cNvPr id="21" name="页脚占位符 4">
            <a:extLst>
              <a:ext uri="{FF2B5EF4-FFF2-40B4-BE49-F238E27FC236}">
                <a16:creationId xmlns:a16="http://schemas.microsoft.com/office/drawing/2014/main" id="{FA496DD7-4AD6-4E9B-A10C-07168E960365}"/>
              </a:ext>
            </a:extLst>
          </p:cNvPr>
          <p:cNvSpPr>
            <a:spLocks noGrp="1"/>
          </p:cNvSpPr>
          <p:nvPr>
            <p:ph type="ftr" sz="quarter" idx="11"/>
          </p:nvPr>
        </p:nvSpPr>
        <p:spPr/>
        <p:txBody>
          <a:bodyPr/>
          <a:lstStyle/>
          <a:p>
            <a:r>
              <a:rPr lang="en-US" altLang="zh-CN"/>
              <a:t>LOGO</a:t>
            </a:r>
          </a:p>
        </p:txBody>
      </p:sp>
      <p:sp>
        <p:nvSpPr>
          <p:cNvPr id="37890" name="Rectangle 2">
            <a:extLst>
              <a:ext uri="{FF2B5EF4-FFF2-40B4-BE49-F238E27FC236}">
                <a16:creationId xmlns:a16="http://schemas.microsoft.com/office/drawing/2014/main" id="{090F06A1-7F40-4348-AF32-F65C299DD903}"/>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7891" name="Rectangle 3">
            <a:extLst>
              <a:ext uri="{FF2B5EF4-FFF2-40B4-BE49-F238E27FC236}">
                <a16:creationId xmlns:a16="http://schemas.microsoft.com/office/drawing/2014/main" id="{40D37516-60F1-4A09-A1EC-1D9250C5B232}"/>
              </a:ext>
            </a:extLst>
          </p:cNvPr>
          <p:cNvSpPr>
            <a:spLocks noGrp="1" noChangeArrowheads="1"/>
          </p:cNvSpPr>
          <p:nvPr>
            <p:ph type="body" idx="1"/>
          </p:nvPr>
        </p:nvSpPr>
        <p:spPr/>
        <p:txBody>
          <a:bodyPr/>
          <a:lstStyle/>
          <a:p>
            <a:endParaRPr lang="zh-CN" altLang="zh-CN">
              <a:ea typeface="宋体" panose="02010600030101010101" pitchFamily="2" charset="-122"/>
            </a:endParaRPr>
          </a:p>
        </p:txBody>
      </p:sp>
      <p:grpSp>
        <p:nvGrpSpPr>
          <p:cNvPr id="37892" name="Group 4">
            <a:extLst>
              <a:ext uri="{FF2B5EF4-FFF2-40B4-BE49-F238E27FC236}">
                <a16:creationId xmlns:a16="http://schemas.microsoft.com/office/drawing/2014/main" id="{E44FAA2A-C7C5-41FC-97AF-1F5ABB6D70C3}"/>
              </a:ext>
            </a:extLst>
          </p:cNvPr>
          <p:cNvGrpSpPr>
            <a:grpSpLocks/>
          </p:cNvGrpSpPr>
          <p:nvPr/>
        </p:nvGrpSpPr>
        <p:grpSpPr bwMode="auto">
          <a:xfrm>
            <a:off x="685800" y="914400"/>
            <a:ext cx="6096000" cy="5638800"/>
            <a:chOff x="3057" y="8369"/>
            <a:chExt cx="6754" cy="6180"/>
          </a:xfrm>
        </p:grpSpPr>
        <p:graphicFrame>
          <p:nvGraphicFramePr>
            <p:cNvPr id="37893" name="Object 5">
              <a:extLst>
                <a:ext uri="{FF2B5EF4-FFF2-40B4-BE49-F238E27FC236}">
                  <a16:creationId xmlns:a16="http://schemas.microsoft.com/office/drawing/2014/main" id="{6CAE8FBD-2D4F-4D2E-A016-463467F44385}"/>
                </a:ext>
              </a:extLst>
            </p:cNvPr>
            <p:cNvGraphicFramePr>
              <a:graphicFrameLocks noChangeAspect="1"/>
            </p:cNvGraphicFramePr>
            <p:nvPr/>
          </p:nvGraphicFramePr>
          <p:xfrm>
            <a:off x="3057" y="8684"/>
            <a:ext cx="5790" cy="5175"/>
          </p:xfrm>
          <a:graphic>
            <a:graphicData uri="http://schemas.openxmlformats.org/presentationml/2006/ole">
              <mc:AlternateContent xmlns:mc="http://schemas.openxmlformats.org/markup-compatibility/2006">
                <mc:Choice xmlns:v="urn:schemas-microsoft-com:vml" Requires="v">
                  <p:oleObj name="Visio" r:id="rId2" imgW="3682759" imgH="3299155" progId="Visio.Drawing.11">
                    <p:embed/>
                  </p:oleObj>
                </mc:Choice>
                <mc:Fallback>
                  <p:oleObj name="Visio" r:id="rId2" imgW="3682759" imgH="3299155"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 y="8684"/>
                          <a:ext cx="5790" cy="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7894" name="Group 6">
              <a:extLst>
                <a:ext uri="{FF2B5EF4-FFF2-40B4-BE49-F238E27FC236}">
                  <a16:creationId xmlns:a16="http://schemas.microsoft.com/office/drawing/2014/main" id="{D9CC4937-7C5C-4754-90A0-B9DB1ED803DE}"/>
                </a:ext>
              </a:extLst>
            </p:cNvPr>
            <p:cNvGrpSpPr>
              <a:grpSpLocks/>
            </p:cNvGrpSpPr>
            <p:nvPr/>
          </p:nvGrpSpPr>
          <p:grpSpPr bwMode="auto">
            <a:xfrm>
              <a:off x="3585" y="8369"/>
              <a:ext cx="4797" cy="3060"/>
              <a:chOff x="3585" y="7634"/>
              <a:chExt cx="4797" cy="2524"/>
            </a:xfrm>
          </p:grpSpPr>
          <p:sp>
            <p:nvSpPr>
              <p:cNvPr id="37895" name="Text Box 7">
                <a:extLst>
                  <a:ext uri="{FF2B5EF4-FFF2-40B4-BE49-F238E27FC236}">
                    <a16:creationId xmlns:a16="http://schemas.microsoft.com/office/drawing/2014/main" id="{9437B4BC-C823-4E33-848C-4C673372655C}"/>
                  </a:ext>
                </a:extLst>
              </p:cNvPr>
              <p:cNvSpPr txBox="1">
                <a:spLocks noChangeArrowheads="1"/>
              </p:cNvSpPr>
              <p:nvPr/>
            </p:nvSpPr>
            <p:spPr bwMode="auto">
              <a:xfrm>
                <a:off x="6297" y="8286"/>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ea typeface="仿宋_GB2312" panose="02010609030101010101" pitchFamily="49" charset="-122"/>
                  </a:rPr>
                  <a:t>公交专用道</a:t>
                </a:r>
              </a:p>
            </p:txBody>
          </p:sp>
          <p:sp>
            <p:nvSpPr>
              <p:cNvPr id="37896" name="Text Box 8">
                <a:extLst>
                  <a:ext uri="{FF2B5EF4-FFF2-40B4-BE49-F238E27FC236}">
                    <a16:creationId xmlns:a16="http://schemas.microsoft.com/office/drawing/2014/main" id="{5E134DF6-0155-4598-AFFA-EAD4F33F7E83}"/>
                  </a:ext>
                </a:extLst>
              </p:cNvPr>
              <p:cNvSpPr txBox="1">
                <a:spLocks noChangeArrowheads="1"/>
              </p:cNvSpPr>
              <p:nvPr/>
            </p:nvSpPr>
            <p:spPr bwMode="auto">
              <a:xfrm>
                <a:off x="7842" y="7634"/>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ea typeface="仿宋_GB2312" panose="02010609030101010101" pitchFamily="49" charset="-122"/>
                  </a:rPr>
                  <a:t>非机动车道</a:t>
                </a:r>
              </a:p>
            </p:txBody>
          </p:sp>
          <p:sp>
            <p:nvSpPr>
              <p:cNvPr id="37897" name="Text Box 9">
                <a:extLst>
                  <a:ext uri="{FF2B5EF4-FFF2-40B4-BE49-F238E27FC236}">
                    <a16:creationId xmlns:a16="http://schemas.microsoft.com/office/drawing/2014/main" id="{949505B0-4C07-4014-8F48-4F29186DED4B}"/>
                  </a:ext>
                </a:extLst>
              </p:cNvPr>
              <p:cNvSpPr txBox="1">
                <a:spLocks noChangeArrowheads="1"/>
              </p:cNvSpPr>
              <p:nvPr/>
            </p:nvSpPr>
            <p:spPr bwMode="auto">
              <a:xfrm>
                <a:off x="5277" y="8286"/>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ea typeface="仿宋_GB2312" panose="02010609030101010101" pitchFamily="49" charset="-122"/>
                  </a:rPr>
                  <a:t>公交专用道</a:t>
                </a:r>
              </a:p>
            </p:txBody>
          </p:sp>
          <p:sp>
            <p:nvSpPr>
              <p:cNvPr id="37898" name="Text Box 10">
                <a:extLst>
                  <a:ext uri="{FF2B5EF4-FFF2-40B4-BE49-F238E27FC236}">
                    <a16:creationId xmlns:a16="http://schemas.microsoft.com/office/drawing/2014/main" id="{8E8D2E17-C185-44DA-B3F4-6F0E41833172}"/>
                  </a:ext>
                </a:extLst>
              </p:cNvPr>
              <p:cNvSpPr txBox="1">
                <a:spLocks noChangeArrowheads="1"/>
              </p:cNvSpPr>
              <p:nvPr/>
            </p:nvSpPr>
            <p:spPr bwMode="auto">
              <a:xfrm>
                <a:off x="3585" y="7797"/>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ea typeface="仿宋_GB2312" panose="02010609030101010101" pitchFamily="49" charset="-122"/>
                  </a:rPr>
                  <a:t>非机动车道</a:t>
                </a:r>
              </a:p>
            </p:txBody>
          </p:sp>
          <p:sp>
            <p:nvSpPr>
              <p:cNvPr id="37899" name="Text Box 11">
                <a:extLst>
                  <a:ext uri="{FF2B5EF4-FFF2-40B4-BE49-F238E27FC236}">
                    <a16:creationId xmlns:a16="http://schemas.microsoft.com/office/drawing/2014/main" id="{ED9847A6-B622-48FE-8470-59EA3603A4FA}"/>
                  </a:ext>
                </a:extLst>
              </p:cNvPr>
              <p:cNvSpPr txBox="1">
                <a:spLocks noChangeArrowheads="1"/>
              </p:cNvSpPr>
              <p:nvPr/>
            </p:nvSpPr>
            <p:spPr bwMode="auto">
              <a:xfrm>
                <a:off x="7257" y="7634"/>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ea typeface="仿宋_GB2312" panose="02010609030101010101" pitchFamily="49" charset="-122"/>
                  </a:rPr>
                  <a:t>机动车道</a:t>
                </a:r>
              </a:p>
            </p:txBody>
          </p:sp>
          <p:sp>
            <p:nvSpPr>
              <p:cNvPr id="37900" name="Text Box 12">
                <a:extLst>
                  <a:ext uri="{FF2B5EF4-FFF2-40B4-BE49-F238E27FC236}">
                    <a16:creationId xmlns:a16="http://schemas.microsoft.com/office/drawing/2014/main" id="{AD61706A-B730-441E-BA59-3AE1FA99CAE0}"/>
                  </a:ext>
                </a:extLst>
              </p:cNvPr>
              <p:cNvSpPr txBox="1">
                <a:spLocks noChangeArrowheads="1"/>
              </p:cNvSpPr>
              <p:nvPr/>
            </p:nvSpPr>
            <p:spPr bwMode="auto">
              <a:xfrm>
                <a:off x="4174" y="7797"/>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ea typeface="仿宋_GB2312" panose="02010609030101010101" pitchFamily="49" charset="-122"/>
                  </a:rPr>
                  <a:t>机动车道</a:t>
                </a:r>
              </a:p>
            </p:txBody>
          </p:sp>
          <p:sp>
            <p:nvSpPr>
              <p:cNvPr id="37901" name="Text Box 13">
                <a:extLst>
                  <a:ext uri="{FF2B5EF4-FFF2-40B4-BE49-F238E27FC236}">
                    <a16:creationId xmlns:a16="http://schemas.microsoft.com/office/drawing/2014/main" id="{7C6BD606-A21B-4118-B0B5-04BF5CFEC7B8}"/>
                  </a:ext>
                </a:extLst>
              </p:cNvPr>
              <p:cNvSpPr txBox="1">
                <a:spLocks noChangeArrowheads="1"/>
              </p:cNvSpPr>
              <p:nvPr/>
            </p:nvSpPr>
            <p:spPr bwMode="auto">
              <a:xfrm>
                <a:off x="4707" y="7797"/>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ea typeface="仿宋_GB2312" panose="02010609030101010101" pitchFamily="49" charset="-122"/>
                  </a:rPr>
                  <a:t>机动车道</a:t>
                </a:r>
              </a:p>
            </p:txBody>
          </p:sp>
          <p:sp>
            <p:nvSpPr>
              <p:cNvPr id="37902" name="Text Box 14">
                <a:extLst>
                  <a:ext uri="{FF2B5EF4-FFF2-40B4-BE49-F238E27FC236}">
                    <a16:creationId xmlns:a16="http://schemas.microsoft.com/office/drawing/2014/main" id="{AE9BB3F9-F92B-48CD-8CFB-9F0DC69BE24E}"/>
                  </a:ext>
                </a:extLst>
              </p:cNvPr>
              <p:cNvSpPr txBox="1">
                <a:spLocks noChangeArrowheads="1"/>
              </p:cNvSpPr>
              <p:nvPr/>
            </p:nvSpPr>
            <p:spPr bwMode="auto">
              <a:xfrm>
                <a:off x="6657" y="7634"/>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ea typeface="仿宋_GB2312" panose="02010609030101010101" pitchFamily="49" charset="-122"/>
                  </a:rPr>
                  <a:t>机动车道</a:t>
                </a:r>
              </a:p>
            </p:txBody>
          </p:sp>
          <p:sp>
            <p:nvSpPr>
              <p:cNvPr id="37903" name="Text Box 15">
                <a:extLst>
                  <a:ext uri="{FF2B5EF4-FFF2-40B4-BE49-F238E27FC236}">
                    <a16:creationId xmlns:a16="http://schemas.microsoft.com/office/drawing/2014/main" id="{725E8F53-D97D-43AD-B4B0-C3E64381D729}"/>
                  </a:ext>
                </a:extLst>
              </p:cNvPr>
              <p:cNvSpPr txBox="1">
                <a:spLocks noChangeArrowheads="1"/>
              </p:cNvSpPr>
              <p:nvPr/>
            </p:nvSpPr>
            <p:spPr bwMode="auto">
              <a:xfrm>
                <a:off x="5697" y="8286"/>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ea typeface="仿宋_GB2312" panose="02010609030101010101" pitchFamily="49" charset="-122"/>
                  </a:rPr>
                  <a:t>公交超车道</a:t>
                </a:r>
              </a:p>
            </p:txBody>
          </p:sp>
        </p:grpSp>
        <p:sp>
          <p:nvSpPr>
            <p:cNvPr id="37904" name="Text Box 16">
              <a:extLst>
                <a:ext uri="{FF2B5EF4-FFF2-40B4-BE49-F238E27FC236}">
                  <a16:creationId xmlns:a16="http://schemas.microsoft.com/office/drawing/2014/main" id="{7C63763D-CC2C-49C7-9C1C-241F7086A6A5}"/>
                </a:ext>
              </a:extLst>
            </p:cNvPr>
            <p:cNvSpPr txBox="1">
              <a:spLocks noChangeArrowheads="1"/>
            </p:cNvSpPr>
            <p:nvPr/>
          </p:nvSpPr>
          <p:spPr bwMode="auto">
            <a:xfrm>
              <a:off x="5577" y="11126"/>
              <a:ext cx="480" cy="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lnSpc>
                  <a:spcPct val="96000"/>
                </a:lnSpc>
              </a:pPr>
              <a:r>
                <a:rPr lang="zh-CN" altLang="en-US" sz="2000">
                  <a:latin typeface="Times New Roman" panose="02020603050405020304" pitchFamily="18" charset="0"/>
                </a:rPr>
                <a:t>超车路线</a:t>
              </a:r>
            </a:p>
          </p:txBody>
        </p:sp>
        <p:sp>
          <p:nvSpPr>
            <p:cNvPr id="37905" name="Text Box 17">
              <a:extLst>
                <a:ext uri="{FF2B5EF4-FFF2-40B4-BE49-F238E27FC236}">
                  <a16:creationId xmlns:a16="http://schemas.microsoft.com/office/drawing/2014/main" id="{EA04EB04-61DB-44DB-94CC-D35C884D45E6}"/>
                </a:ext>
              </a:extLst>
            </p:cNvPr>
            <p:cNvSpPr txBox="1">
              <a:spLocks noChangeArrowheads="1"/>
            </p:cNvSpPr>
            <p:nvPr/>
          </p:nvSpPr>
          <p:spPr bwMode="auto">
            <a:xfrm>
              <a:off x="5577" y="12919"/>
              <a:ext cx="480"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lnSpc>
                  <a:spcPct val="96000"/>
                </a:lnSpc>
              </a:pPr>
              <a:r>
                <a:rPr lang="zh-CN" altLang="en-US" sz="2000">
                  <a:latin typeface="Times New Roman" panose="02020603050405020304" pitchFamily="18" charset="0"/>
                </a:rPr>
                <a:t>公交车</a:t>
              </a:r>
            </a:p>
          </p:txBody>
        </p:sp>
        <p:sp>
          <p:nvSpPr>
            <p:cNvPr id="37906" name="Text Box 18">
              <a:extLst>
                <a:ext uri="{FF2B5EF4-FFF2-40B4-BE49-F238E27FC236}">
                  <a16:creationId xmlns:a16="http://schemas.microsoft.com/office/drawing/2014/main" id="{D230612D-342F-4A85-8422-B9974F3DE4AE}"/>
                </a:ext>
              </a:extLst>
            </p:cNvPr>
            <p:cNvSpPr txBox="1">
              <a:spLocks noChangeArrowheads="1"/>
            </p:cNvSpPr>
            <p:nvPr/>
          </p:nvSpPr>
          <p:spPr bwMode="auto">
            <a:xfrm>
              <a:off x="8757" y="11778"/>
              <a:ext cx="1054" cy="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lnSpc>
                  <a:spcPct val="96000"/>
                </a:lnSpc>
              </a:pPr>
              <a:r>
                <a:rPr lang="zh-CN" altLang="en-US" sz="2000">
                  <a:latin typeface="Times New Roman" panose="02020603050405020304" pitchFamily="18" charset="0"/>
                </a:rPr>
                <a:t>过街天桥或地道</a:t>
              </a:r>
            </a:p>
          </p:txBody>
        </p:sp>
        <p:sp>
          <p:nvSpPr>
            <p:cNvPr id="37907" name="Text Box 19">
              <a:extLst>
                <a:ext uri="{FF2B5EF4-FFF2-40B4-BE49-F238E27FC236}">
                  <a16:creationId xmlns:a16="http://schemas.microsoft.com/office/drawing/2014/main" id="{3CD9FA4E-5AA1-4AE2-B3CB-7E049E19A5A2}"/>
                </a:ext>
              </a:extLst>
            </p:cNvPr>
            <p:cNvSpPr txBox="1">
              <a:spLocks noChangeArrowheads="1"/>
            </p:cNvSpPr>
            <p:nvPr/>
          </p:nvSpPr>
          <p:spPr bwMode="auto">
            <a:xfrm>
              <a:off x="4084" y="14081"/>
              <a:ext cx="443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rPr>
                <a:t>有超车道的路中型公交专用道</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1AB14ED9-500C-4892-9ECB-819F79131ABB}"/>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F94EA329-D02D-421A-B919-F17B57D64F55}"/>
              </a:ext>
            </a:extLst>
          </p:cNvPr>
          <p:cNvSpPr>
            <a:spLocks noGrp="1"/>
          </p:cNvSpPr>
          <p:nvPr>
            <p:ph type="ftr" sz="quarter" idx="11"/>
          </p:nvPr>
        </p:nvSpPr>
        <p:spPr/>
        <p:txBody>
          <a:bodyPr/>
          <a:lstStyle/>
          <a:p>
            <a:r>
              <a:rPr lang="en-US" altLang="zh-CN"/>
              <a:t>LOGO</a:t>
            </a:r>
          </a:p>
        </p:txBody>
      </p:sp>
      <p:sp>
        <p:nvSpPr>
          <p:cNvPr id="38914" name="Rectangle 2">
            <a:extLst>
              <a:ext uri="{FF2B5EF4-FFF2-40B4-BE49-F238E27FC236}">
                <a16:creationId xmlns:a16="http://schemas.microsoft.com/office/drawing/2014/main" id="{FCE7BC0E-9031-4AEA-91FC-0BC1E9E31466}"/>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8915" name="Rectangle 3">
            <a:extLst>
              <a:ext uri="{FF2B5EF4-FFF2-40B4-BE49-F238E27FC236}">
                <a16:creationId xmlns:a16="http://schemas.microsoft.com/office/drawing/2014/main" id="{816A0932-2839-4751-90E8-43761DCB590E}"/>
              </a:ext>
            </a:extLst>
          </p:cNvPr>
          <p:cNvSpPr>
            <a:spLocks noGrp="1" noChangeArrowheads="1"/>
          </p:cNvSpPr>
          <p:nvPr>
            <p:ph type="body" idx="1"/>
          </p:nvPr>
        </p:nvSpPr>
        <p:spPr>
          <a:xfrm>
            <a:off x="457200" y="1143000"/>
            <a:ext cx="8229600" cy="5105400"/>
          </a:xfrm>
        </p:spPr>
        <p:txBody>
          <a:bodyPr/>
          <a:lstStyle/>
          <a:p>
            <a:pPr lvl="1"/>
            <a:r>
              <a:rPr lang="zh-CN" altLang="en-US" sz="2400">
                <a:latin typeface="宋体" panose="02010600030101010101" pitchFamily="2" charset="-122"/>
                <a:ea typeface="宋体" panose="02010600030101010101" pitchFamily="2" charset="-122"/>
              </a:rPr>
              <a:t>路侧型公交专用道</a:t>
            </a:r>
          </a:p>
        </p:txBody>
      </p:sp>
      <p:pic>
        <p:nvPicPr>
          <p:cNvPr id="38920" name="Picture 8">
            <a:extLst>
              <a:ext uri="{FF2B5EF4-FFF2-40B4-BE49-F238E27FC236}">
                <a16:creationId xmlns:a16="http://schemas.microsoft.com/office/drawing/2014/main" id="{DAC59B75-172E-4F37-8A90-9C16D03C1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143000"/>
            <a:ext cx="4686300"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09695DE3-0E8F-4906-9747-C7145216FCD1}"/>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878BC710-4A55-4B11-88A5-AD9A1813B5CE}"/>
              </a:ext>
            </a:extLst>
          </p:cNvPr>
          <p:cNvSpPr>
            <a:spLocks noGrp="1"/>
          </p:cNvSpPr>
          <p:nvPr>
            <p:ph type="ftr" sz="quarter" idx="11"/>
          </p:nvPr>
        </p:nvSpPr>
        <p:spPr/>
        <p:txBody>
          <a:bodyPr/>
          <a:lstStyle/>
          <a:p>
            <a:r>
              <a:rPr lang="en-US" altLang="zh-CN"/>
              <a:t>LOGO</a:t>
            </a:r>
          </a:p>
        </p:txBody>
      </p:sp>
      <p:sp>
        <p:nvSpPr>
          <p:cNvPr id="39938" name="Rectangle 2">
            <a:extLst>
              <a:ext uri="{FF2B5EF4-FFF2-40B4-BE49-F238E27FC236}">
                <a16:creationId xmlns:a16="http://schemas.microsoft.com/office/drawing/2014/main" id="{0043886D-F155-4BDD-A419-70AABBF16BB8}"/>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9939" name="Rectangle 3">
            <a:extLst>
              <a:ext uri="{FF2B5EF4-FFF2-40B4-BE49-F238E27FC236}">
                <a16:creationId xmlns:a16="http://schemas.microsoft.com/office/drawing/2014/main" id="{8DF9B6CD-AE04-489B-9BB4-6442AC890FA6}"/>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39941" name="Picture 5">
            <a:extLst>
              <a:ext uri="{FF2B5EF4-FFF2-40B4-BE49-F238E27FC236}">
                <a16:creationId xmlns:a16="http://schemas.microsoft.com/office/drawing/2014/main" id="{95B88A52-E6C9-4312-9D61-99B0A0F4E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79248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6CB9D525-F76D-4D00-9CDC-E1E49B6DD978}"/>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EA1379C1-F16E-4AD4-8738-A8B93B87B45C}"/>
              </a:ext>
            </a:extLst>
          </p:cNvPr>
          <p:cNvSpPr>
            <a:spLocks noGrp="1"/>
          </p:cNvSpPr>
          <p:nvPr>
            <p:ph type="ftr" sz="quarter" idx="11"/>
          </p:nvPr>
        </p:nvSpPr>
        <p:spPr/>
        <p:txBody>
          <a:bodyPr/>
          <a:lstStyle/>
          <a:p>
            <a:r>
              <a:rPr lang="en-US" altLang="zh-CN"/>
              <a:t>LOGO</a:t>
            </a:r>
          </a:p>
        </p:txBody>
      </p:sp>
      <p:sp>
        <p:nvSpPr>
          <p:cNvPr id="40962" name="Rectangle 2">
            <a:extLst>
              <a:ext uri="{FF2B5EF4-FFF2-40B4-BE49-F238E27FC236}">
                <a16:creationId xmlns:a16="http://schemas.microsoft.com/office/drawing/2014/main" id="{28E02678-A6CF-447F-B061-21387DBBB28D}"/>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0963" name="Rectangle 3">
            <a:extLst>
              <a:ext uri="{FF2B5EF4-FFF2-40B4-BE49-F238E27FC236}">
                <a16:creationId xmlns:a16="http://schemas.microsoft.com/office/drawing/2014/main" id="{6EC9C08E-EDD4-49C2-B525-8F7DEDEC061D}"/>
              </a:ext>
            </a:extLst>
          </p:cNvPr>
          <p:cNvSpPr>
            <a:spLocks noGrp="1" noChangeArrowheads="1"/>
          </p:cNvSpPr>
          <p:nvPr>
            <p:ph type="body" idx="1"/>
          </p:nvPr>
        </p:nvSpPr>
        <p:spPr/>
        <p:txBody>
          <a:bodyPr/>
          <a:lstStyle/>
          <a:p>
            <a:endParaRPr lang="zh-CN" altLang="zh-CN">
              <a:ea typeface="宋体" panose="02010600030101010101" pitchFamily="2" charset="-122"/>
            </a:endParaRPr>
          </a:p>
        </p:txBody>
      </p:sp>
      <p:sp>
        <p:nvSpPr>
          <p:cNvPr id="40965" name="Text Box 5">
            <a:extLst>
              <a:ext uri="{FF2B5EF4-FFF2-40B4-BE49-F238E27FC236}">
                <a16:creationId xmlns:a16="http://schemas.microsoft.com/office/drawing/2014/main" id="{D19C2D4F-F989-4D30-B2E9-7DE7D83CE715}"/>
              </a:ext>
            </a:extLst>
          </p:cNvPr>
          <p:cNvSpPr txBox="1">
            <a:spLocks noChangeArrowheads="1"/>
          </p:cNvSpPr>
          <p:nvPr/>
        </p:nvSpPr>
        <p:spPr bwMode="auto">
          <a:xfrm>
            <a:off x="1676400" y="6019800"/>
            <a:ext cx="588010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zh-CN" sz="2400">
                <a:latin typeface="Times New Roman" panose="02020603050405020304" pitchFamily="18" charset="0"/>
              </a:rPr>
              <a:t> </a:t>
            </a:r>
            <a:r>
              <a:rPr lang="zh-CN" altLang="en-US" sz="2400">
                <a:latin typeface="Times New Roman" panose="02020603050405020304" pitchFamily="18" charset="0"/>
              </a:rPr>
              <a:t>非机动车辆对公交专用道的影响</a:t>
            </a:r>
          </a:p>
        </p:txBody>
      </p:sp>
      <p:pic>
        <p:nvPicPr>
          <p:cNvPr id="40966" name="Picture 6">
            <a:extLst>
              <a:ext uri="{FF2B5EF4-FFF2-40B4-BE49-F238E27FC236}">
                <a16:creationId xmlns:a16="http://schemas.microsoft.com/office/drawing/2014/main" id="{29B13123-B8FE-4F09-9069-A529422EA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19200"/>
            <a:ext cx="6081713"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79CC68E1-2C59-474A-A64B-3D4156E44C00}"/>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7CFD12F0-2DAB-48FB-99BA-C92D90B3FBB3}"/>
              </a:ext>
            </a:extLst>
          </p:cNvPr>
          <p:cNvSpPr>
            <a:spLocks noGrp="1"/>
          </p:cNvSpPr>
          <p:nvPr>
            <p:ph type="ftr" sz="quarter" idx="11"/>
          </p:nvPr>
        </p:nvSpPr>
        <p:spPr/>
        <p:txBody>
          <a:bodyPr/>
          <a:lstStyle/>
          <a:p>
            <a:r>
              <a:rPr lang="en-US" altLang="zh-CN"/>
              <a:t>LOGO</a:t>
            </a:r>
          </a:p>
        </p:txBody>
      </p:sp>
      <p:sp>
        <p:nvSpPr>
          <p:cNvPr id="41986" name="Rectangle 2">
            <a:extLst>
              <a:ext uri="{FF2B5EF4-FFF2-40B4-BE49-F238E27FC236}">
                <a16:creationId xmlns:a16="http://schemas.microsoft.com/office/drawing/2014/main" id="{6B6B3C34-A133-4948-997A-B2F60331A625}"/>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1987" name="Rectangle 3">
            <a:extLst>
              <a:ext uri="{FF2B5EF4-FFF2-40B4-BE49-F238E27FC236}">
                <a16:creationId xmlns:a16="http://schemas.microsoft.com/office/drawing/2014/main" id="{73085A40-E0A4-4A83-8C89-B5473A0A7E02}"/>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41989" name="Picture 5">
            <a:extLst>
              <a:ext uri="{FF2B5EF4-FFF2-40B4-BE49-F238E27FC236}">
                <a16:creationId xmlns:a16="http://schemas.microsoft.com/office/drawing/2014/main" id="{8DD71DAC-D1B3-494A-8BD0-F58756BBE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76400"/>
            <a:ext cx="6103938"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6">
            <a:extLst>
              <a:ext uri="{FF2B5EF4-FFF2-40B4-BE49-F238E27FC236}">
                <a16:creationId xmlns:a16="http://schemas.microsoft.com/office/drawing/2014/main" id="{76B078C6-2207-4EE6-8CD1-38ABEE032EF8}"/>
              </a:ext>
            </a:extLst>
          </p:cNvPr>
          <p:cNvSpPr txBox="1">
            <a:spLocks noChangeArrowheads="1"/>
          </p:cNvSpPr>
          <p:nvPr/>
        </p:nvSpPr>
        <p:spPr bwMode="auto">
          <a:xfrm>
            <a:off x="2209800" y="5943600"/>
            <a:ext cx="4519613"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zh-CN" sz="2400">
                <a:latin typeface="Times New Roman" panose="02020603050405020304" pitchFamily="18" charset="0"/>
              </a:rPr>
              <a:t> </a:t>
            </a:r>
            <a:r>
              <a:rPr lang="zh-CN" altLang="en-US" sz="2400">
                <a:latin typeface="Times New Roman" panose="02020603050405020304" pitchFamily="18" charset="0"/>
              </a:rPr>
              <a:t>绿化带对公交专用道的影响</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6CFF3591-60E8-46A2-B84E-CF412E65D2A5}"/>
              </a:ext>
            </a:extLst>
          </p:cNvPr>
          <p:cNvSpPr>
            <a:spLocks noGrp="1"/>
          </p:cNvSpPr>
          <p:nvPr>
            <p:ph type="dt" sz="half" idx="10"/>
          </p:nvPr>
        </p:nvSpPr>
        <p:spPr/>
        <p:txBody>
          <a:bodyPr/>
          <a:lstStyle/>
          <a:p>
            <a:r>
              <a:rPr lang="en-US" altLang="zh-CN"/>
              <a:t>www.themegallery.com</a:t>
            </a:r>
          </a:p>
        </p:txBody>
      </p:sp>
      <p:sp>
        <p:nvSpPr>
          <p:cNvPr id="16" name="页脚占位符 4">
            <a:extLst>
              <a:ext uri="{FF2B5EF4-FFF2-40B4-BE49-F238E27FC236}">
                <a16:creationId xmlns:a16="http://schemas.microsoft.com/office/drawing/2014/main" id="{510D803C-3914-4732-80A6-5A1BF4522D9A}"/>
              </a:ext>
            </a:extLst>
          </p:cNvPr>
          <p:cNvSpPr>
            <a:spLocks noGrp="1"/>
          </p:cNvSpPr>
          <p:nvPr>
            <p:ph type="ftr" sz="quarter" idx="11"/>
          </p:nvPr>
        </p:nvSpPr>
        <p:spPr/>
        <p:txBody>
          <a:bodyPr/>
          <a:lstStyle/>
          <a:p>
            <a:r>
              <a:rPr lang="en-US" altLang="zh-CN"/>
              <a:t>LOGO</a:t>
            </a:r>
          </a:p>
        </p:txBody>
      </p:sp>
      <p:sp>
        <p:nvSpPr>
          <p:cNvPr id="43010" name="Rectangle 2">
            <a:extLst>
              <a:ext uri="{FF2B5EF4-FFF2-40B4-BE49-F238E27FC236}">
                <a16:creationId xmlns:a16="http://schemas.microsoft.com/office/drawing/2014/main" id="{8B869C8E-39C6-464A-A976-287872DD10E1}"/>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3011" name="Rectangle 3">
            <a:extLst>
              <a:ext uri="{FF2B5EF4-FFF2-40B4-BE49-F238E27FC236}">
                <a16:creationId xmlns:a16="http://schemas.microsoft.com/office/drawing/2014/main" id="{8FECD445-1F89-4EC3-8C0F-042631F06F1C}"/>
              </a:ext>
            </a:extLst>
          </p:cNvPr>
          <p:cNvSpPr>
            <a:spLocks noGrp="1" noChangeArrowheads="1"/>
          </p:cNvSpPr>
          <p:nvPr>
            <p:ph type="body" idx="1"/>
          </p:nvPr>
        </p:nvSpPr>
        <p:spPr/>
        <p:txBody>
          <a:bodyPr/>
          <a:lstStyle/>
          <a:p>
            <a:pPr lvl="1"/>
            <a:r>
              <a:rPr lang="zh-CN" altLang="en-US" sz="2400">
                <a:solidFill>
                  <a:srgbClr val="000000"/>
                </a:solidFill>
                <a:latin typeface="Times New Roman" panose="02020603050405020304" pitchFamily="18" charset="0"/>
                <a:ea typeface="宋体" panose="02010600030101010101" pitchFamily="2" charset="-122"/>
              </a:rPr>
              <a:t>次路侧型公交专用道</a:t>
            </a:r>
          </a:p>
        </p:txBody>
      </p:sp>
      <p:grpSp>
        <p:nvGrpSpPr>
          <p:cNvPr id="43012" name="Group 4">
            <a:extLst>
              <a:ext uri="{FF2B5EF4-FFF2-40B4-BE49-F238E27FC236}">
                <a16:creationId xmlns:a16="http://schemas.microsoft.com/office/drawing/2014/main" id="{284602C4-2E2B-41B8-BB68-CDF8FD5C8902}"/>
              </a:ext>
            </a:extLst>
          </p:cNvPr>
          <p:cNvGrpSpPr>
            <a:grpSpLocks/>
          </p:cNvGrpSpPr>
          <p:nvPr/>
        </p:nvGrpSpPr>
        <p:grpSpPr bwMode="auto">
          <a:xfrm>
            <a:off x="2209800" y="2057400"/>
            <a:ext cx="4738688" cy="4267200"/>
            <a:chOff x="3720" y="2601"/>
            <a:chExt cx="5042" cy="3729"/>
          </a:xfrm>
        </p:grpSpPr>
        <p:sp>
          <p:nvSpPr>
            <p:cNvPr id="43013" name="Text Box 5">
              <a:extLst>
                <a:ext uri="{FF2B5EF4-FFF2-40B4-BE49-F238E27FC236}">
                  <a16:creationId xmlns:a16="http://schemas.microsoft.com/office/drawing/2014/main" id="{08D8C792-D4B2-4F89-967A-07E4965F5D1D}"/>
                </a:ext>
              </a:extLst>
            </p:cNvPr>
            <p:cNvSpPr txBox="1">
              <a:spLocks noChangeArrowheads="1"/>
            </p:cNvSpPr>
            <p:nvPr/>
          </p:nvSpPr>
          <p:spPr bwMode="auto">
            <a:xfrm>
              <a:off x="4683" y="5862"/>
              <a:ext cx="325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2400">
                  <a:latin typeface="Times New Roman" panose="02020603050405020304" pitchFamily="18" charset="0"/>
                </a:rPr>
                <a:t> </a:t>
              </a:r>
              <a:r>
                <a:rPr lang="zh-CN" altLang="en-US" sz="2400">
                  <a:latin typeface="Times New Roman" panose="02020603050405020304" pitchFamily="18" charset="0"/>
                </a:rPr>
                <a:t>次路侧型公交专用道</a:t>
              </a:r>
            </a:p>
          </p:txBody>
        </p:sp>
        <p:graphicFrame>
          <p:nvGraphicFramePr>
            <p:cNvPr id="43014" name="Object 6">
              <a:extLst>
                <a:ext uri="{FF2B5EF4-FFF2-40B4-BE49-F238E27FC236}">
                  <a16:creationId xmlns:a16="http://schemas.microsoft.com/office/drawing/2014/main" id="{C3F7B6DC-9FAB-4AD7-8808-4FBBF8CFA885}"/>
                </a:ext>
              </a:extLst>
            </p:cNvPr>
            <p:cNvGraphicFramePr>
              <a:graphicFrameLocks noChangeAspect="1"/>
            </p:cNvGraphicFramePr>
            <p:nvPr/>
          </p:nvGraphicFramePr>
          <p:xfrm>
            <a:off x="3720" y="2601"/>
            <a:ext cx="5042" cy="3105"/>
          </p:xfrm>
          <a:graphic>
            <a:graphicData uri="http://schemas.openxmlformats.org/presentationml/2006/ole">
              <mc:AlternateContent xmlns:mc="http://schemas.openxmlformats.org/markup-compatibility/2006">
                <mc:Choice xmlns:v="urn:schemas-microsoft-com:vml" Requires="v">
                  <p:oleObj name="Visio" r:id="rId2" imgW="3362760" imgH="1973520" progId="Visio.Drawing.11">
                    <p:embed/>
                  </p:oleObj>
                </mc:Choice>
                <mc:Fallback>
                  <p:oleObj name="Visio" r:id="rId2" imgW="3362760" imgH="1973520" progId="Visio.Drawing.11">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0" y="2601"/>
                          <a:ext cx="5042" cy="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5" name="Text Box 7">
              <a:extLst>
                <a:ext uri="{FF2B5EF4-FFF2-40B4-BE49-F238E27FC236}">
                  <a16:creationId xmlns:a16="http://schemas.microsoft.com/office/drawing/2014/main" id="{C9EFA8A8-46E6-4FA8-8ECB-A4146F51706A}"/>
                </a:ext>
              </a:extLst>
            </p:cNvPr>
            <p:cNvSpPr txBox="1">
              <a:spLocks noChangeArrowheads="1"/>
            </p:cNvSpPr>
            <p:nvPr/>
          </p:nvSpPr>
          <p:spPr bwMode="auto">
            <a:xfrm>
              <a:off x="6837" y="3233"/>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latin typeface="Times New Roman" panose="02020603050405020304" pitchFamily="18" charset="0"/>
                  <a:ea typeface="仿宋_GB2312" panose="02010609030101010101" pitchFamily="49" charset="-122"/>
                </a:rPr>
                <a:t>公交专用道</a:t>
              </a:r>
            </a:p>
          </p:txBody>
        </p:sp>
        <p:sp>
          <p:nvSpPr>
            <p:cNvPr id="43016" name="Text Box 8">
              <a:extLst>
                <a:ext uri="{FF2B5EF4-FFF2-40B4-BE49-F238E27FC236}">
                  <a16:creationId xmlns:a16="http://schemas.microsoft.com/office/drawing/2014/main" id="{6F3CBD80-0481-4A8D-BB04-23846916C7B8}"/>
                </a:ext>
              </a:extLst>
            </p:cNvPr>
            <p:cNvSpPr txBox="1">
              <a:spLocks noChangeArrowheads="1"/>
            </p:cNvSpPr>
            <p:nvPr/>
          </p:nvSpPr>
          <p:spPr bwMode="auto">
            <a:xfrm>
              <a:off x="8217" y="3233"/>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latin typeface="Times New Roman" panose="02020603050405020304" pitchFamily="18" charset="0"/>
                  <a:ea typeface="仿宋_GB2312" panose="02010609030101010101" pitchFamily="49" charset="-122"/>
                </a:rPr>
                <a:t>非机动车道</a:t>
              </a:r>
            </a:p>
          </p:txBody>
        </p:sp>
        <p:sp>
          <p:nvSpPr>
            <p:cNvPr id="43017" name="Text Box 9">
              <a:extLst>
                <a:ext uri="{FF2B5EF4-FFF2-40B4-BE49-F238E27FC236}">
                  <a16:creationId xmlns:a16="http://schemas.microsoft.com/office/drawing/2014/main" id="{B4365D50-977E-4A2F-9878-473A1285628B}"/>
                </a:ext>
              </a:extLst>
            </p:cNvPr>
            <p:cNvSpPr txBox="1">
              <a:spLocks noChangeArrowheads="1"/>
            </p:cNvSpPr>
            <p:nvPr/>
          </p:nvSpPr>
          <p:spPr bwMode="auto">
            <a:xfrm>
              <a:off x="5157" y="3233"/>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latin typeface="Times New Roman" panose="02020603050405020304" pitchFamily="18" charset="0"/>
                  <a:ea typeface="仿宋_GB2312" panose="02010609030101010101" pitchFamily="49" charset="-122"/>
                </a:rPr>
                <a:t>公交专用道</a:t>
              </a:r>
            </a:p>
          </p:txBody>
        </p:sp>
        <p:sp>
          <p:nvSpPr>
            <p:cNvPr id="43018" name="Text Box 10">
              <a:extLst>
                <a:ext uri="{FF2B5EF4-FFF2-40B4-BE49-F238E27FC236}">
                  <a16:creationId xmlns:a16="http://schemas.microsoft.com/office/drawing/2014/main" id="{F25ABDB3-07AF-4C94-9B0A-F078CE16C1CA}"/>
                </a:ext>
              </a:extLst>
            </p:cNvPr>
            <p:cNvSpPr txBox="1">
              <a:spLocks noChangeArrowheads="1"/>
            </p:cNvSpPr>
            <p:nvPr/>
          </p:nvSpPr>
          <p:spPr bwMode="auto">
            <a:xfrm>
              <a:off x="3837" y="3233"/>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latin typeface="Times New Roman" panose="02020603050405020304" pitchFamily="18" charset="0"/>
                  <a:ea typeface="仿宋_GB2312" panose="02010609030101010101" pitchFamily="49" charset="-122"/>
                </a:rPr>
                <a:t>非机动车道</a:t>
              </a:r>
            </a:p>
          </p:txBody>
        </p:sp>
        <p:sp>
          <p:nvSpPr>
            <p:cNvPr id="43019" name="Text Box 11">
              <a:extLst>
                <a:ext uri="{FF2B5EF4-FFF2-40B4-BE49-F238E27FC236}">
                  <a16:creationId xmlns:a16="http://schemas.microsoft.com/office/drawing/2014/main" id="{13F51958-039F-4D3B-92F9-4A778A8AEFE5}"/>
                </a:ext>
              </a:extLst>
            </p:cNvPr>
            <p:cNvSpPr txBox="1">
              <a:spLocks noChangeArrowheads="1"/>
            </p:cNvSpPr>
            <p:nvPr/>
          </p:nvSpPr>
          <p:spPr bwMode="auto">
            <a:xfrm>
              <a:off x="6326" y="3233"/>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latin typeface="Times New Roman" panose="02020603050405020304" pitchFamily="18" charset="0"/>
                  <a:ea typeface="仿宋_GB2312" panose="02010609030101010101" pitchFamily="49" charset="-122"/>
                </a:rPr>
                <a:t>机动车道</a:t>
              </a:r>
            </a:p>
          </p:txBody>
        </p:sp>
        <p:sp>
          <p:nvSpPr>
            <p:cNvPr id="43020" name="Text Box 12">
              <a:extLst>
                <a:ext uri="{FF2B5EF4-FFF2-40B4-BE49-F238E27FC236}">
                  <a16:creationId xmlns:a16="http://schemas.microsoft.com/office/drawing/2014/main" id="{8FE92139-B44D-4907-B19A-5DC73CAE39C5}"/>
                </a:ext>
              </a:extLst>
            </p:cNvPr>
            <p:cNvSpPr txBox="1">
              <a:spLocks noChangeArrowheads="1"/>
            </p:cNvSpPr>
            <p:nvPr/>
          </p:nvSpPr>
          <p:spPr bwMode="auto">
            <a:xfrm>
              <a:off x="5745" y="3233"/>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latin typeface="Times New Roman" panose="02020603050405020304" pitchFamily="18" charset="0"/>
                  <a:ea typeface="仿宋_GB2312" panose="02010609030101010101" pitchFamily="49" charset="-122"/>
                </a:rPr>
                <a:t>机动车道</a:t>
              </a:r>
            </a:p>
          </p:txBody>
        </p:sp>
        <p:sp>
          <p:nvSpPr>
            <p:cNvPr id="43021" name="Text Box 13">
              <a:extLst>
                <a:ext uri="{FF2B5EF4-FFF2-40B4-BE49-F238E27FC236}">
                  <a16:creationId xmlns:a16="http://schemas.microsoft.com/office/drawing/2014/main" id="{00B2FD58-0E93-4B58-B800-D2E6BDA6368C}"/>
                </a:ext>
              </a:extLst>
            </p:cNvPr>
            <p:cNvSpPr txBox="1">
              <a:spLocks noChangeArrowheads="1"/>
            </p:cNvSpPr>
            <p:nvPr/>
          </p:nvSpPr>
          <p:spPr bwMode="auto">
            <a:xfrm>
              <a:off x="4557" y="3233"/>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latin typeface="Times New Roman" panose="02020603050405020304" pitchFamily="18" charset="0"/>
                  <a:ea typeface="仿宋_GB2312" panose="02010609030101010101" pitchFamily="49" charset="-122"/>
                </a:rPr>
                <a:t>机动车道</a:t>
              </a:r>
            </a:p>
          </p:txBody>
        </p:sp>
        <p:sp>
          <p:nvSpPr>
            <p:cNvPr id="43022" name="Text Box 14">
              <a:extLst>
                <a:ext uri="{FF2B5EF4-FFF2-40B4-BE49-F238E27FC236}">
                  <a16:creationId xmlns:a16="http://schemas.microsoft.com/office/drawing/2014/main" id="{7A4DAA38-42D9-470D-A90C-5AF719E1DCD2}"/>
                </a:ext>
              </a:extLst>
            </p:cNvPr>
            <p:cNvSpPr txBox="1">
              <a:spLocks noChangeArrowheads="1"/>
            </p:cNvSpPr>
            <p:nvPr/>
          </p:nvSpPr>
          <p:spPr bwMode="auto">
            <a:xfrm>
              <a:off x="7437" y="3233"/>
              <a:ext cx="5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400">
                  <a:latin typeface="Times New Roman" panose="02020603050405020304" pitchFamily="18" charset="0"/>
                  <a:ea typeface="仿宋_GB2312" panose="02010609030101010101" pitchFamily="49" charset="-122"/>
                </a:rPr>
                <a:t>机动车道</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4FB66F3-226B-459F-8E25-9A3C2DB051F1}"/>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B38A3FBC-B3F1-49A8-8E71-1C4E0FB260B1}"/>
              </a:ext>
            </a:extLst>
          </p:cNvPr>
          <p:cNvSpPr>
            <a:spLocks noGrp="1"/>
          </p:cNvSpPr>
          <p:nvPr>
            <p:ph type="ftr" sz="quarter" idx="11"/>
          </p:nvPr>
        </p:nvSpPr>
        <p:spPr/>
        <p:txBody>
          <a:bodyPr/>
          <a:lstStyle/>
          <a:p>
            <a:r>
              <a:rPr lang="en-US" altLang="zh-CN"/>
              <a:t>LOGO</a:t>
            </a:r>
          </a:p>
        </p:txBody>
      </p:sp>
      <p:sp>
        <p:nvSpPr>
          <p:cNvPr id="44034" name="Rectangle 2">
            <a:extLst>
              <a:ext uri="{FF2B5EF4-FFF2-40B4-BE49-F238E27FC236}">
                <a16:creationId xmlns:a16="http://schemas.microsoft.com/office/drawing/2014/main" id="{499F1BB8-F0E3-4D3E-A26A-A0D3D8B7EC55}"/>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4035" name="Rectangle 3">
            <a:extLst>
              <a:ext uri="{FF2B5EF4-FFF2-40B4-BE49-F238E27FC236}">
                <a16:creationId xmlns:a16="http://schemas.microsoft.com/office/drawing/2014/main" id="{44C1A60D-967D-4DE8-9A0A-6336FC1D3E0C}"/>
              </a:ext>
            </a:extLst>
          </p:cNvPr>
          <p:cNvSpPr>
            <a:spLocks noGrp="1" noChangeArrowheads="1"/>
          </p:cNvSpPr>
          <p:nvPr>
            <p:ph type="body" idx="1"/>
          </p:nvPr>
        </p:nvSpPr>
        <p:spPr>
          <a:xfrm>
            <a:off x="381000" y="1143000"/>
            <a:ext cx="8229600" cy="5257800"/>
          </a:xfrm>
        </p:spPr>
        <p:txBody>
          <a:bodyPr/>
          <a:lstStyle/>
          <a:p>
            <a:pPr>
              <a:lnSpc>
                <a:spcPct val="120000"/>
              </a:lnSpc>
            </a:pPr>
            <a:r>
              <a:rPr lang="zh-CN" altLang="en-US" dirty="0">
                <a:solidFill>
                  <a:srgbClr val="FF0000"/>
                </a:solidFill>
                <a:latin typeface="宋体" panose="02010600030101010101" pitchFamily="2" charset="-122"/>
                <a:ea typeface="宋体" panose="02010600030101010101" pitchFamily="2" charset="-122"/>
              </a:rPr>
              <a:t>设置公交专用道的必要性（需求线网）</a:t>
            </a:r>
          </a:p>
          <a:p>
            <a:pPr lvl="1">
              <a:lnSpc>
                <a:spcPct val="120000"/>
              </a:lnSpc>
            </a:pPr>
            <a:r>
              <a:rPr lang="zh-CN" altLang="en-US" sz="2400" b="1" dirty="0">
                <a:solidFill>
                  <a:srgbClr val="000000"/>
                </a:solidFill>
                <a:latin typeface="宋体" panose="02010600030101010101" pitchFamily="2" charset="-122"/>
                <a:ea typeface="宋体" panose="02010600030101010101" pitchFamily="2" charset="-122"/>
              </a:rPr>
              <a:t>公交专用道是以牺牲道路资源为条件来提高公交车行驶速度</a:t>
            </a:r>
            <a:r>
              <a:rPr lang="zh-CN" altLang="en-US" sz="2400" b="1" dirty="0">
                <a:solidFill>
                  <a:srgbClr val="000000"/>
                </a:solidFill>
                <a:ea typeface="宋体" panose="02010600030101010101" pitchFamily="2" charset="-122"/>
              </a:rPr>
              <a:t> </a:t>
            </a:r>
          </a:p>
          <a:p>
            <a:pPr lvl="1">
              <a:lnSpc>
                <a:spcPct val="120000"/>
              </a:lnSpc>
            </a:pPr>
            <a:r>
              <a:rPr lang="zh-CN" altLang="en-US" sz="2400" b="1" dirty="0">
                <a:solidFill>
                  <a:srgbClr val="000000"/>
                </a:solidFill>
                <a:latin typeface="宋体" panose="02010600030101010101" pitchFamily="2" charset="-122"/>
                <a:ea typeface="宋体" panose="02010600030101010101" pitchFamily="2" charset="-122"/>
              </a:rPr>
              <a:t>公交车专用道单位时间内输送的乘客数大于非公交专用道单位时间内输送的乘客数</a:t>
            </a:r>
          </a:p>
          <a:p>
            <a:pPr lvl="1">
              <a:lnSpc>
                <a:spcPct val="120000"/>
              </a:lnSpc>
            </a:pPr>
            <a:r>
              <a:rPr lang="zh-CN" altLang="en-US" sz="2400" b="1" dirty="0">
                <a:solidFill>
                  <a:srgbClr val="000000"/>
                </a:solidFill>
                <a:ea typeface="宋体" panose="02010600030101010101" pitchFamily="2" charset="-122"/>
              </a:rPr>
              <a:t>首先计算一条机动车道的设计通行能力</a:t>
            </a:r>
          </a:p>
          <a:p>
            <a:pPr lvl="1">
              <a:lnSpc>
                <a:spcPct val="120000"/>
              </a:lnSpc>
            </a:pPr>
            <a:r>
              <a:rPr lang="zh-CN" altLang="en-US" sz="2400" b="1" dirty="0">
                <a:solidFill>
                  <a:srgbClr val="000000"/>
                </a:solidFill>
                <a:ea typeface="宋体" panose="02010600030101010101" pitchFamily="2" charset="-122"/>
              </a:rPr>
              <a:t>再计算一条机动车道行驶饱和小汽车流时运送的旅客人数</a:t>
            </a:r>
          </a:p>
          <a:p>
            <a:pPr lvl="1">
              <a:lnSpc>
                <a:spcPct val="120000"/>
              </a:lnSpc>
            </a:pPr>
            <a:r>
              <a:rPr lang="zh-CN" altLang="en-US" sz="2400" b="1" dirty="0">
                <a:solidFill>
                  <a:srgbClr val="000000"/>
                </a:solidFill>
                <a:ea typeface="宋体" panose="02010600030101010101" pitchFamily="2" charset="-122"/>
              </a:rPr>
              <a:t>折合成公交车的流量</a:t>
            </a:r>
          </a:p>
          <a:p>
            <a:pPr lvl="1">
              <a:lnSpc>
                <a:spcPct val="120000"/>
              </a:lnSpc>
            </a:pPr>
            <a:r>
              <a:rPr lang="zh-CN" altLang="en-US" sz="2400" b="1" dirty="0">
                <a:solidFill>
                  <a:srgbClr val="000000"/>
                </a:solidFill>
                <a:latin typeface="Times New Roman" panose="02020603050405020304" pitchFamily="18" charset="0"/>
                <a:ea typeface="宋体" panose="02010600030101010101" pitchFamily="2" charset="-122"/>
              </a:rPr>
              <a:t>从而得到公交专用道的公共汽车流量下限</a:t>
            </a:r>
            <a:endParaRPr lang="zh-CN" altLang="en-US" sz="2400" b="1" dirty="0">
              <a:solidFill>
                <a:srgbClr val="000000"/>
              </a:solidFill>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95FDC9C-3A08-47E8-8758-037388D6B8BA}"/>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D5E09042-7F3B-4CEB-8B8C-1847D64032F2}"/>
              </a:ext>
            </a:extLst>
          </p:cNvPr>
          <p:cNvSpPr>
            <a:spLocks noGrp="1"/>
          </p:cNvSpPr>
          <p:nvPr>
            <p:ph type="ftr" sz="quarter" idx="11"/>
          </p:nvPr>
        </p:nvSpPr>
        <p:spPr/>
        <p:txBody>
          <a:bodyPr/>
          <a:lstStyle/>
          <a:p>
            <a:r>
              <a:rPr lang="en-US" altLang="zh-CN"/>
              <a:t>LOGO</a:t>
            </a:r>
          </a:p>
        </p:txBody>
      </p:sp>
      <p:sp>
        <p:nvSpPr>
          <p:cNvPr id="45058" name="Rectangle 2">
            <a:extLst>
              <a:ext uri="{FF2B5EF4-FFF2-40B4-BE49-F238E27FC236}">
                <a16:creationId xmlns:a16="http://schemas.microsoft.com/office/drawing/2014/main" id="{6B3C870F-7EE5-4931-AFE8-45C3E5004B3F}"/>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5059" name="Rectangle 3">
            <a:extLst>
              <a:ext uri="{FF2B5EF4-FFF2-40B4-BE49-F238E27FC236}">
                <a16:creationId xmlns:a16="http://schemas.microsoft.com/office/drawing/2014/main" id="{F7639FFF-1F70-4885-AE5D-E49C691BCF45}"/>
              </a:ext>
            </a:extLst>
          </p:cNvPr>
          <p:cNvSpPr>
            <a:spLocks noGrp="1" noChangeArrowheads="1"/>
          </p:cNvSpPr>
          <p:nvPr>
            <p:ph type="body" idx="1"/>
          </p:nvPr>
        </p:nvSpPr>
        <p:spPr/>
        <p:txBody>
          <a:bodyPr/>
          <a:lstStyle/>
          <a:p>
            <a:pPr>
              <a:lnSpc>
                <a:spcPct val="170000"/>
              </a:lnSpc>
            </a:pPr>
            <a:r>
              <a:rPr lang="zh-CN" altLang="en-US">
                <a:latin typeface="宋体" panose="02010600030101010101" pitchFamily="2" charset="-122"/>
                <a:ea typeface="宋体" panose="02010600030101010101" pitchFamily="2" charset="-122"/>
              </a:rPr>
              <a:t>设置公交专用道道路条件（可能线网）</a:t>
            </a:r>
          </a:p>
          <a:p>
            <a:pPr lvl="1">
              <a:lnSpc>
                <a:spcPct val="170000"/>
              </a:lnSpc>
            </a:pPr>
            <a:r>
              <a:rPr lang="zh-CN" altLang="en-US" sz="2400" b="1">
                <a:solidFill>
                  <a:srgbClr val="000000"/>
                </a:solidFill>
                <a:latin typeface="宋体" panose="02010600030101010101" pitchFamily="2" charset="-122"/>
                <a:ea typeface="宋体" panose="02010600030101010101" pitchFamily="2" charset="-122"/>
              </a:rPr>
              <a:t>路段车道数条件：在设置公交专用道后，非公交专用道的通行能力能够满足剩余交通量的需要</a:t>
            </a:r>
          </a:p>
          <a:p>
            <a:pPr lvl="1">
              <a:lnSpc>
                <a:spcPct val="170000"/>
              </a:lnSpc>
            </a:pPr>
            <a:r>
              <a:rPr lang="zh-CN" altLang="en-US" sz="2400" b="1">
                <a:solidFill>
                  <a:srgbClr val="000000"/>
                </a:solidFill>
                <a:latin typeface="宋体" panose="02010600030101010101" pitchFamily="2" charset="-122"/>
                <a:ea typeface="宋体" panose="02010600030101010101" pitchFamily="2" charset="-122"/>
              </a:rPr>
              <a:t>公交专用道的车道宽度条件</a:t>
            </a:r>
            <a:r>
              <a:rPr lang="zh-CN" altLang="en-US" sz="2400" b="1">
                <a:solidFill>
                  <a:srgbClr val="000000"/>
                </a:solidFill>
                <a:ea typeface="宋体" panose="02010600030101010101" pitchFamily="2" charset="-122"/>
              </a:rPr>
              <a:t> ：</a:t>
            </a:r>
            <a:r>
              <a:rPr lang="zh-CN" altLang="en-US" sz="2400" b="1">
                <a:solidFill>
                  <a:srgbClr val="000000"/>
                </a:solidFill>
                <a:latin typeface="宋体" panose="02010600030101010101" pitchFamily="2" charset="-122"/>
                <a:ea typeface="宋体" panose="02010600030101010101" pitchFamily="2" charset="-122"/>
              </a:rPr>
              <a:t>设置公交专用道时每一条公交专用车道宽度为</a:t>
            </a:r>
            <a:r>
              <a:rPr lang="en-US" altLang="zh-CN" sz="2400" b="1">
                <a:solidFill>
                  <a:srgbClr val="000000"/>
                </a:solidFill>
                <a:ea typeface="宋体" panose="02010600030101010101" pitchFamily="2" charset="-122"/>
              </a:rPr>
              <a:t>3.25</a:t>
            </a:r>
            <a:r>
              <a:rPr lang="zh-CN" altLang="en-US" sz="2400" b="1">
                <a:solidFill>
                  <a:srgbClr val="000000"/>
                </a:solidFill>
                <a:latin typeface="宋体" panose="02010600030101010101" pitchFamily="2" charset="-122"/>
                <a:ea typeface="宋体" panose="02010600030101010101" pitchFamily="2" charset="-122"/>
              </a:rPr>
              <a:t>～</a:t>
            </a:r>
            <a:r>
              <a:rPr lang="en-US" altLang="zh-CN" sz="2400" b="1">
                <a:solidFill>
                  <a:srgbClr val="000000"/>
                </a:solidFill>
                <a:ea typeface="宋体" panose="02010600030101010101" pitchFamily="2" charset="-122"/>
              </a:rPr>
              <a:t>3.5m</a:t>
            </a:r>
            <a:r>
              <a:rPr lang="zh-CN" altLang="en-US" sz="2400" b="1">
                <a:solidFill>
                  <a:srgbClr val="000000"/>
                </a:solidFill>
                <a:ea typeface="宋体" panose="02010600030101010101" pitchFamily="2" charset="-122"/>
              </a:rPr>
              <a:t>，交叉口可缩窄为</a:t>
            </a:r>
            <a:r>
              <a:rPr lang="en-US" altLang="zh-CN" sz="2400" b="1">
                <a:solidFill>
                  <a:srgbClr val="000000"/>
                </a:solidFill>
                <a:ea typeface="宋体" panose="02010600030101010101" pitchFamily="2" charset="-122"/>
              </a:rPr>
              <a:t>3m</a:t>
            </a:r>
          </a:p>
          <a:p>
            <a:pPr>
              <a:lnSpc>
                <a:spcPct val="170000"/>
              </a:lnSpc>
            </a:pPr>
            <a:endParaRPr lang="en-US" altLang="zh-CN" sz="2400">
              <a:solidFill>
                <a:srgbClr val="000000"/>
              </a:solidFill>
              <a:latin typeface="宋体" panose="02010600030101010101" pitchFamily="2" charset="-122"/>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67749E75-B589-46F4-A642-73C765D1FD15}"/>
              </a:ext>
            </a:extLst>
          </p:cNvPr>
          <p:cNvSpPr>
            <a:spLocks noGrp="1"/>
          </p:cNvSpPr>
          <p:nvPr>
            <p:ph type="dt" sz="half" idx="10"/>
          </p:nvPr>
        </p:nvSpPr>
        <p:spPr/>
        <p:txBody>
          <a:bodyPr/>
          <a:lstStyle/>
          <a:p>
            <a:r>
              <a:rPr lang="en-US" altLang="zh-CN"/>
              <a:t>www.themegallery.com</a:t>
            </a:r>
          </a:p>
        </p:txBody>
      </p:sp>
      <p:sp>
        <p:nvSpPr>
          <p:cNvPr id="9" name="页脚占位符 4">
            <a:extLst>
              <a:ext uri="{FF2B5EF4-FFF2-40B4-BE49-F238E27FC236}">
                <a16:creationId xmlns:a16="http://schemas.microsoft.com/office/drawing/2014/main" id="{8E0C1A9D-8B58-4EEB-A808-32DB174DC4E6}"/>
              </a:ext>
            </a:extLst>
          </p:cNvPr>
          <p:cNvSpPr>
            <a:spLocks noGrp="1"/>
          </p:cNvSpPr>
          <p:nvPr>
            <p:ph type="ftr" sz="quarter" idx="11"/>
          </p:nvPr>
        </p:nvSpPr>
        <p:spPr/>
        <p:txBody>
          <a:bodyPr/>
          <a:lstStyle/>
          <a:p>
            <a:r>
              <a:rPr lang="en-US" altLang="zh-CN"/>
              <a:t>LOGO</a:t>
            </a:r>
          </a:p>
        </p:txBody>
      </p:sp>
      <p:sp>
        <p:nvSpPr>
          <p:cNvPr id="16386" name="Rectangle 2">
            <a:extLst>
              <a:ext uri="{FF2B5EF4-FFF2-40B4-BE49-F238E27FC236}">
                <a16:creationId xmlns:a16="http://schemas.microsoft.com/office/drawing/2014/main" id="{423A0370-388C-4F73-B57B-F45D2292E5B1}"/>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16387" name="Rectangle 3">
            <a:extLst>
              <a:ext uri="{FF2B5EF4-FFF2-40B4-BE49-F238E27FC236}">
                <a16:creationId xmlns:a16="http://schemas.microsoft.com/office/drawing/2014/main" id="{EFAABDF9-0611-4F54-B9C4-881790FDF891}"/>
              </a:ext>
            </a:extLst>
          </p:cNvPr>
          <p:cNvSpPr>
            <a:spLocks noGrp="1" noChangeArrowheads="1"/>
          </p:cNvSpPr>
          <p:nvPr>
            <p:ph type="body" idx="1"/>
          </p:nvPr>
        </p:nvSpPr>
        <p:spPr/>
        <p:txBody>
          <a:bodyPr/>
          <a:lstStyle/>
          <a:p>
            <a:pPr lvl="1"/>
            <a:r>
              <a:rPr lang="zh-CN" altLang="en-US" b="1">
                <a:ea typeface="宋体" panose="02010600030101010101" pitchFamily="2" charset="-122"/>
              </a:rPr>
              <a:t>公交站台建设不规范 </a:t>
            </a:r>
          </a:p>
        </p:txBody>
      </p:sp>
      <p:grpSp>
        <p:nvGrpSpPr>
          <p:cNvPr id="2" name="组合 1">
            <a:extLst>
              <a:ext uri="{FF2B5EF4-FFF2-40B4-BE49-F238E27FC236}">
                <a16:creationId xmlns:a16="http://schemas.microsoft.com/office/drawing/2014/main" id="{2CDEA6D8-69E7-24BB-02CD-F1B1FBBC209C}"/>
              </a:ext>
            </a:extLst>
          </p:cNvPr>
          <p:cNvGrpSpPr/>
          <p:nvPr/>
        </p:nvGrpSpPr>
        <p:grpSpPr>
          <a:xfrm>
            <a:off x="209550" y="2740025"/>
            <a:ext cx="4267200" cy="3241675"/>
            <a:chOff x="209550" y="2740025"/>
            <a:chExt cx="4267200" cy="3241675"/>
          </a:xfrm>
        </p:grpSpPr>
        <p:pic>
          <p:nvPicPr>
            <p:cNvPr id="16388" name="图片 13" descr="说明: P1090215">
              <a:extLst>
                <a:ext uri="{FF2B5EF4-FFF2-40B4-BE49-F238E27FC236}">
                  <a16:creationId xmlns:a16="http://schemas.microsoft.com/office/drawing/2014/main" id="{D22A29A1-11A0-4663-9A5E-D8B55F690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2740025"/>
              <a:ext cx="426720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Oval 6">
              <a:extLst>
                <a:ext uri="{FF2B5EF4-FFF2-40B4-BE49-F238E27FC236}">
                  <a16:creationId xmlns:a16="http://schemas.microsoft.com/office/drawing/2014/main" id="{655224EF-42E6-4E93-96E7-6D467127A9D7}"/>
                </a:ext>
              </a:extLst>
            </p:cNvPr>
            <p:cNvSpPr>
              <a:spLocks noChangeArrowheads="1"/>
            </p:cNvSpPr>
            <p:nvPr/>
          </p:nvSpPr>
          <p:spPr bwMode="auto">
            <a:xfrm>
              <a:off x="1828800" y="3048000"/>
              <a:ext cx="1447800" cy="2514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 name="组合 2">
            <a:extLst>
              <a:ext uri="{FF2B5EF4-FFF2-40B4-BE49-F238E27FC236}">
                <a16:creationId xmlns:a16="http://schemas.microsoft.com/office/drawing/2014/main" id="{88F22F07-B1FD-9C8D-DA4E-5B220E514FBE}"/>
              </a:ext>
            </a:extLst>
          </p:cNvPr>
          <p:cNvGrpSpPr/>
          <p:nvPr/>
        </p:nvGrpSpPr>
        <p:grpSpPr>
          <a:xfrm>
            <a:off x="4648200" y="2743200"/>
            <a:ext cx="4286250" cy="3238500"/>
            <a:chOff x="4648200" y="2743200"/>
            <a:chExt cx="4286250" cy="3238500"/>
          </a:xfrm>
        </p:grpSpPr>
        <p:pic>
          <p:nvPicPr>
            <p:cNvPr id="16389" name="图片 12" descr="说明: P1090308">
              <a:extLst>
                <a:ext uri="{FF2B5EF4-FFF2-40B4-BE49-F238E27FC236}">
                  <a16:creationId xmlns:a16="http://schemas.microsoft.com/office/drawing/2014/main" id="{291E0DE9-571A-4420-9031-E3775D13E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743200"/>
              <a:ext cx="428625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Oval 7">
              <a:extLst>
                <a:ext uri="{FF2B5EF4-FFF2-40B4-BE49-F238E27FC236}">
                  <a16:creationId xmlns:a16="http://schemas.microsoft.com/office/drawing/2014/main" id="{5E1017EB-9530-4F41-839C-E864BD9AE1D0}"/>
                </a:ext>
              </a:extLst>
            </p:cNvPr>
            <p:cNvSpPr>
              <a:spLocks noChangeArrowheads="1"/>
            </p:cNvSpPr>
            <p:nvPr/>
          </p:nvSpPr>
          <p:spPr bwMode="auto">
            <a:xfrm>
              <a:off x="6172200" y="3048000"/>
              <a:ext cx="1447800" cy="2514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a:extLst>
              <a:ext uri="{FF2B5EF4-FFF2-40B4-BE49-F238E27FC236}">
                <a16:creationId xmlns:a16="http://schemas.microsoft.com/office/drawing/2014/main" id="{66B0CAC9-A890-4CAB-BC9F-0F4F3541A0B8}"/>
              </a:ext>
            </a:extLst>
          </p:cNvPr>
          <p:cNvSpPr>
            <a:spLocks noGrp="1"/>
          </p:cNvSpPr>
          <p:nvPr>
            <p:ph type="dt" sz="half" idx="10"/>
          </p:nvPr>
        </p:nvSpPr>
        <p:spPr/>
        <p:txBody>
          <a:bodyPr/>
          <a:lstStyle/>
          <a:p>
            <a:r>
              <a:rPr lang="en-US" altLang="zh-CN"/>
              <a:t>www.themegallery.com</a:t>
            </a:r>
          </a:p>
        </p:txBody>
      </p:sp>
      <p:sp>
        <p:nvSpPr>
          <p:cNvPr id="15" name="页脚占位符 4">
            <a:extLst>
              <a:ext uri="{FF2B5EF4-FFF2-40B4-BE49-F238E27FC236}">
                <a16:creationId xmlns:a16="http://schemas.microsoft.com/office/drawing/2014/main" id="{23610E2C-E8B3-46AC-8336-59BE9BA6A66C}"/>
              </a:ext>
            </a:extLst>
          </p:cNvPr>
          <p:cNvSpPr>
            <a:spLocks noGrp="1"/>
          </p:cNvSpPr>
          <p:nvPr>
            <p:ph type="ftr" sz="quarter" idx="11"/>
          </p:nvPr>
        </p:nvSpPr>
        <p:spPr/>
        <p:txBody>
          <a:bodyPr/>
          <a:lstStyle/>
          <a:p>
            <a:r>
              <a:rPr lang="en-US" altLang="zh-CN"/>
              <a:t>LOGO</a:t>
            </a:r>
          </a:p>
        </p:txBody>
      </p:sp>
      <p:sp>
        <p:nvSpPr>
          <p:cNvPr id="46082" name="Rectangle 2">
            <a:extLst>
              <a:ext uri="{FF2B5EF4-FFF2-40B4-BE49-F238E27FC236}">
                <a16:creationId xmlns:a16="http://schemas.microsoft.com/office/drawing/2014/main" id="{9197B5F1-A792-43C4-9F39-B5C6E7206A97}"/>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6083" name="Rectangle 3">
            <a:extLst>
              <a:ext uri="{FF2B5EF4-FFF2-40B4-BE49-F238E27FC236}">
                <a16:creationId xmlns:a16="http://schemas.microsoft.com/office/drawing/2014/main" id="{5FBA163E-61D8-448D-BEF2-CDE0A10460F6}"/>
              </a:ext>
            </a:extLst>
          </p:cNvPr>
          <p:cNvSpPr>
            <a:spLocks noGrp="1" noChangeArrowheads="1"/>
          </p:cNvSpPr>
          <p:nvPr>
            <p:ph type="body" idx="1"/>
          </p:nvPr>
        </p:nvSpPr>
        <p:spPr>
          <a:xfrm>
            <a:off x="457200" y="1066800"/>
            <a:ext cx="8229600" cy="5410200"/>
          </a:xfrm>
        </p:spPr>
        <p:txBody>
          <a:bodyPr/>
          <a:lstStyle/>
          <a:p>
            <a:pPr>
              <a:lnSpc>
                <a:spcPct val="110000"/>
              </a:lnSpc>
            </a:pPr>
            <a:r>
              <a:rPr lang="zh-CN" altLang="en-US">
                <a:ea typeface="宋体" panose="02010600030101010101" pitchFamily="2" charset="-122"/>
              </a:rPr>
              <a:t>公交专用道网络规划</a:t>
            </a:r>
          </a:p>
          <a:p>
            <a:pPr>
              <a:lnSpc>
                <a:spcPct val="110000"/>
              </a:lnSpc>
            </a:pPr>
            <a:endParaRPr lang="zh-CN" altLang="en-US">
              <a:ea typeface="宋体" panose="02010600030101010101" pitchFamily="2" charset="-122"/>
            </a:endParaRPr>
          </a:p>
          <a:p>
            <a:pPr>
              <a:lnSpc>
                <a:spcPct val="110000"/>
              </a:lnSpc>
            </a:pPr>
            <a:endParaRPr lang="zh-CN" altLang="en-US">
              <a:ea typeface="宋体" panose="02010600030101010101" pitchFamily="2" charset="-122"/>
            </a:endParaRPr>
          </a:p>
          <a:p>
            <a:pPr>
              <a:lnSpc>
                <a:spcPct val="110000"/>
              </a:lnSpc>
            </a:pPr>
            <a:endParaRPr lang="zh-CN" altLang="en-US">
              <a:ea typeface="宋体" panose="02010600030101010101" pitchFamily="2" charset="-122"/>
            </a:endParaRPr>
          </a:p>
          <a:p>
            <a:pPr>
              <a:lnSpc>
                <a:spcPct val="110000"/>
              </a:lnSpc>
            </a:pPr>
            <a:endParaRPr lang="zh-CN" altLang="en-US">
              <a:ea typeface="宋体" panose="02010600030101010101" pitchFamily="2" charset="-122"/>
            </a:endParaRPr>
          </a:p>
          <a:p>
            <a:pPr>
              <a:lnSpc>
                <a:spcPct val="110000"/>
              </a:lnSpc>
            </a:pPr>
            <a:endParaRPr lang="zh-CN" altLang="en-US">
              <a:ea typeface="宋体" panose="02010600030101010101" pitchFamily="2" charset="-122"/>
            </a:endParaRPr>
          </a:p>
          <a:p>
            <a:pPr lvl="1">
              <a:lnSpc>
                <a:spcPct val="110000"/>
              </a:lnSpc>
            </a:pPr>
            <a:r>
              <a:rPr lang="zh-CN" altLang="en-US" b="1">
                <a:ea typeface="宋体" panose="02010600030101010101" pitchFamily="2" charset="-122"/>
              </a:rPr>
              <a:t>第一部分即为</a:t>
            </a:r>
            <a:r>
              <a:rPr lang="zh-CN" altLang="en-US" b="1">
                <a:latin typeface="Verdana" panose="020B0604030504040204" pitchFamily="34" charset="0"/>
                <a:ea typeface="宋体" panose="02010600030101010101" pitchFamily="2" charset="-122"/>
              </a:rPr>
              <a:t>“</a:t>
            </a:r>
            <a:r>
              <a:rPr lang="zh-CN" altLang="en-US" b="1">
                <a:ea typeface="宋体" panose="02010600030101010101" pitchFamily="2" charset="-122"/>
              </a:rPr>
              <a:t>现实线网</a:t>
            </a:r>
            <a:r>
              <a:rPr lang="zh-CN" altLang="en-US" b="1">
                <a:latin typeface="Verdana" panose="020B0604030504040204" pitchFamily="34" charset="0"/>
                <a:ea typeface="宋体" panose="02010600030101010101" pitchFamily="2" charset="-122"/>
              </a:rPr>
              <a:t>”</a:t>
            </a:r>
            <a:r>
              <a:rPr lang="zh-CN" altLang="en-US" b="1">
                <a:ea typeface="宋体" panose="02010600030101010101" pitchFamily="2" charset="-122"/>
              </a:rPr>
              <a:t>。</a:t>
            </a:r>
          </a:p>
          <a:p>
            <a:pPr lvl="1">
              <a:lnSpc>
                <a:spcPct val="110000"/>
              </a:lnSpc>
            </a:pPr>
            <a:r>
              <a:rPr lang="zh-CN" altLang="en-US" b="1">
                <a:ea typeface="宋体" panose="02010600030101010101" pitchFamily="2" charset="-122"/>
              </a:rPr>
              <a:t>第二部分为实际中需要设置公交专用道而目前道路情况不允许的路段称为</a:t>
            </a:r>
            <a:r>
              <a:rPr lang="zh-CN" altLang="en-US" b="1">
                <a:latin typeface="Verdana" panose="020B0604030504040204" pitchFamily="34" charset="0"/>
                <a:ea typeface="宋体" panose="02010600030101010101" pitchFamily="2" charset="-122"/>
              </a:rPr>
              <a:t>“</a:t>
            </a:r>
            <a:r>
              <a:rPr lang="zh-CN" altLang="en-US" b="1">
                <a:ea typeface="宋体" panose="02010600030101010101" pitchFamily="2" charset="-122"/>
              </a:rPr>
              <a:t>遗憾路段</a:t>
            </a:r>
            <a:r>
              <a:rPr lang="zh-CN" altLang="en-US" b="1">
                <a:latin typeface="Verdana" panose="020B0604030504040204" pitchFamily="34" charset="0"/>
                <a:ea typeface="宋体" panose="02010600030101010101" pitchFamily="2" charset="-122"/>
              </a:rPr>
              <a:t>”</a:t>
            </a:r>
            <a:r>
              <a:rPr lang="zh-CN" altLang="en-US" b="1">
                <a:ea typeface="宋体" panose="02010600030101010101" pitchFamily="2" charset="-122"/>
              </a:rPr>
              <a:t>，可以通过路段改造拓宽路面来设置公交专用道。</a:t>
            </a:r>
          </a:p>
        </p:txBody>
      </p:sp>
      <p:grpSp>
        <p:nvGrpSpPr>
          <p:cNvPr id="46095" name="Group 15">
            <a:extLst>
              <a:ext uri="{FF2B5EF4-FFF2-40B4-BE49-F238E27FC236}">
                <a16:creationId xmlns:a16="http://schemas.microsoft.com/office/drawing/2014/main" id="{85A2C3C6-D710-496A-AF43-1634E3F00754}"/>
              </a:ext>
            </a:extLst>
          </p:cNvPr>
          <p:cNvGrpSpPr>
            <a:grpSpLocks/>
          </p:cNvGrpSpPr>
          <p:nvPr/>
        </p:nvGrpSpPr>
        <p:grpSpPr bwMode="auto">
          <a:xfrm>
            <a:off x="1524000" y="2209800"/>
            <a:ext cx="5791200" cy="1471613"/>
            <a:chOff x="1248" y="1344"/>
            <a:chExt cx="3648" cy="927"/>
          </a:xfrm>
        </p:grpSpPr>
        <p:sp>
          <p:nvSpPr>
            <p:cNvPr id="46085" name="Oval 5">
              <a:extLst>
                <a:ext uri="{FF2B5EF4-FFF2-40B4-BE49-F238E27FC236}">
                  <a16:creationId xmlns:a16="http://schemas.microsoft.com/office/drawing/2014/main" id="{9A7B33F3-A69D-4899-8C2E-BF87D0E06EE3}"/>
                </a:ext>
              </a:extLst>
            </p:cNvPr>
            <p:cNvSpPr>
              <a:spLocks noChangeArrowheads="1"/>
            </p:cNvSpPr>
            <p:nvPr/>
          </p:nvSpPr>
          <p:spPr bwMode="auto">
            <a:xfrm>
              <a:off x="1862" y="1344"/>
              <a:ext cx="1764" cy="79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086" name="Oval 6">
              <a:extLst>
                <a:ext uri="{FF2B5EF4-FFF2-40B4-BE49-F238E27FC236}">
                  <a16:creationId xmlns:a16="http://schemas.microsoft.com/office/drawing/2014/main" id="{415815FE-118B-4F0E-84BB-95BE79456710}"/>
                </a:ext>
              </a:extLst>
            </p:cNvPr>
            <p:cNvSpPr>
              <a:spLocks noChangeArrowheads="1"/>
            </p:cNvSpPr>
            <p:nvPr/>
          </p:nvSpPr>
          <p:spPr bwMode="auto">
            <a:xfrm>
              <a:off x="2567" y="1344"/>
              <a:ext cx="1765" cy="79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087" name="Text Box 7">
              <a:extLst>
                <a:ext uri="{FF2B5EF4-FFF2-40B4-BE49-F238E27FC236}">
                  <a16:creationId xmlns:a16="http://schemas.microsoft.com/office/drawing/2014/main" id="{F1AB2D63-71D1-4C78-8D61-BB7E73AB7B04}"/>
                </a:ext>
              </a:extLst>
            </p:cNvPr>
            <p:cNvSpPr txBox="1">
              <a:spLocks noChangeArrowheads="1"/>
            </p:cNvSpPr>
            <p:nvPr/>
          </p:nvSpPr>
          <p:spPr bwMode="auto">
            <a:xfrm>
              <a:off x="1248" y="2072"/>
              <a:ext cx="89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400">
                  <a:latin typeface="Times New Roman" panose="02020603050405020304" pitchFamily="18" charset="0"/>
                </a:rPr>
                <a:t>需求线网</a:t>
              </a:r>
            </a:p>
          </p:txBody>
        </p:sp>
        <p:sp>
          <p:nvSpPr>
            <p:cNvPr id="46088" name="Text Box 8">
              <a:extLst>
                <a:ext uri="{FF2B5EF4-FFF2-40B4-BE49-F238E27FC236}">
                  <a16:creationId xmlns:a16="http://schemas.microsoft.com/office/drawing/2014/main" id="{7B251819-CC90-47D2-A68D-F420F6AD2AA1}"/>
                </a:ext>
              </a:extLst>
            </p:cNvPr>
            <p:cNvSpPr txBox="1">
              <a:spLocks noChangeArrowheads="1"/>
            </p:cNvSpPr>
            <p:nvPr/>
          </p:nvSpPr>
          <p:spPr bwMode="auto">
            <a:xfrm>
              <a:off x="4120" y="2072"/>
              <a:ext cx="77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400">
                  <a:latin typeface="Times New Roman" panose="02020603050405020304" pitchFamily="18" charset="0"/>
                </a:rPr>
                <a:t>可能线网</a:t>
              </a:r>
            </a:p>
          </p:txBody>
        </p:sp>
        <p:sp>
          <p:nvSpPr>
            <p:cNvPr id="46089" name="Line 9">
              <a:extLst>
                <a:ext uri="{FF2B5EF4-FFF2-40B4-BE49-F238E27FC236}">
                  <a16:creationId xmlns:a16="http://schemas.microsoft.com/office/drawing/2014/main" id="{C703FB13-60EF-4904-B9A0-61C1A8EB26FF}"/>
                </a:ext>
              </a:extLst>
            </p:cNvPr>
            <p:cNvSpPr>
              <a:spLocks noChangeShapeType="1"/>
            </p:cNvSpPr>
            <p:nvPr/>
          </p:nvSpPr>
          <p:spPr bwMode="auto">
            <a:xfrm flipV="1">
              <a:off x="1721" y="2006"/>
              <a:ext cx="353" cy="132"/>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6090" name="Line 10">
              <a:extLst>
                <a:ext uri="{FF2B5EF4-FFF2-40B4-BE49-F238E27FC236}">
                  <a16:creationId xmlns:a16="http://schemas.microsoft.com/office/drawing/2014/main" id="{9855D088-3088-4DFA-B1D5-FB7695B5B9A6}"/>
                </a:ext>
              </a:extLst>
            </p:cNvPr>
            <p:cNvSpPr>
              <a:spLocks noChangeShapeType="1"/>
            </p:cNvSpPr>
            <p:nvPr/>
          </p:nvSpPr>
          <p:spPr bwMode="auto">
            <a:xfrm flipH="1" flipV="1">
              <a:off x="4190" y="1939"/>
              <a:ext cx="353" cy="198"/>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6091" name="Text Box 11">
              <a:extLst>
                <a:ext uri="{FF2B5EF4-FFF2-40B4-BE49-F238E27FC236}">
                  <a16:creationId xmlns:a16="http://schemas.microsoft.com/office/drawing/2014/main" id="{5CB11563-E5C2-49CF-A411-EE3FD4C5120F}"/>
                </a:ext>
              </a:extLst>
            </p:cNvPr>
            <p:cNvSpPr txBox="1">
              <a:spLocks noChangeArrowheads="1"/>
            </p:cNvSpPr>
            <p:nvPr/>
          </p:nvSpPr>
          <p:spPr bwMode="auto">
            <a:xfrm>
              <a:off x="2144" y="1609"/>
              <a:ext cx="282"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a:latin typeface="Times New Roman" panose="02020603050405020304" pitchFamily="18" charset="0"/>
                </a:rPr>
                <a:t>Ⅱ</a:t>
              </a:r>
            </a:p>
          </p:txBody>
        </p:sp>
        <p:sp>
          <p:nvSpPr>
            <p:cNvPr id="46092" name="Text Box 12">
              <a:extLst>
                <a:ext uri="{FF2B5EF4-FFF2-40B4-BE49-F238E27FC236}">
                  <a16:creationId xmlns:a16="http://schemas.microsoft.com/office/drawing/2014/main" id="{24CAD030-D730-406B-9708-2972DAA37B5C}"/>
                </a:ext>
              </a:extLst>
            </p:cNvPr>
            <p:cNvSpPr txBox="1">
              <a:spLocks noChangeArrowheads="1"/>
            </p:cNvSpPr>
            <p:nvPr/>
          </p:nvSpPr>
          <p:spPr bwMode="auto">
            <a:xfrm>
              <a:off x="3767" y="1609"/>
              <a:ext cx="35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a:latin typeface="Times New Roman" panose="02020603050405020304" pitchFamily="18" charset="0"/>
                </a:rPr>
                <a:t>Ⅲ</a:t>
              </a:r>
            </a:p>
          </p:txBody>
        </p:sp>
        <p:sp>
          <p:nvSpPr>
            <p:cNvPr id="46093" name="Text Box 13">
              <a:extLst>
                <a:ext uri="{FF2B5EF4-FFF2-40B4-BE49-F238E27FC236}">
                  <a16:creationId xmlns:a16="http://schemas.microsoft.com/office/drawing/2014/main" id="{58A36FE9-2230-4BB7-9C61-87188D89CBF4}"/>
                </a:ext>
              </a:extLst>
            </p:cNvPr>
            <p:cNvSpPr txBox="1">
              <a:spLocks noChangeArrowheads="1"/>
            </p:cNvSpPr>
            <p:nvPr/>
          </p:nvSpPr>
          <p:spPr bwMode="auto">
            <a:xfrm>
              <a:off x="2991" y="1609"/>
              <a:ext cx="282"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a:latin typeface="Times New Roman" panose="02020603050405020304" pitchFamily="18" charset="0"/>
                </a:rPr>
                <a:t>Ⅰ</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a:extLst>
              <a:ext uri="{FF2B5EF4-FFF2-40B4-BE49-F238E27FC236}">
                <a16:creationId xmlns:a16="http://schemas.microsoft.com/office/drawing/2014/main" id="{AA25220D-C284-4B4B-874A-AC010A9980F4}"/>
              </a:ext>
            </a:extLst>
          </p:cNvPr>
          <p:cNvSpPr>
            <a:spLocks noGrp="1"/>
          </p:cNvSpPr>
          <p:nvPr>
            <p:ph type="dt" sz="half" idx="10"/>
          </p:nvPr>
        </p:nvSpPr>
        <p:spPr/>
        <p:txBody>
          <a:bodyPr/>
          <a:lstStyle/>
          <a:p>
            <a:r>
              <a:rPr lang="en-US" altLang="zh-CN"/>
              <a:t>www.themegallery.com</a:t>
            </a:r>
          </a:p>
        </p:txBody>
      </p:sp>
      <p:sp>
        <p:nvSpPr>
          <p:cNvPr id="18" name="页脚占位符 4">
            <a:extLst>
              <a:ext uri="{FF2B5EF4-FFF2-40B4-BE49-F238E27FC236}">
                <a16:creationId xmlns:a16="http://schemas.microsoft.com/office/drawing/2014/main" id="{F68D7AAD-AF8B-4F81-AD08-56B00A5D84C4}"/>
              </a:ext>
            </a:extLst>
          </p:cNvPr>
          <p:cNvSpPr>
            <a:spLocks noGrp="1"/>
          </p:cNvSpPr>
          <p:nvPr>
            <p:ph type="ftr" sz="quarter" idx="11"/>
          </p:nvPr>
        </p:nvSpPr>
        <p:spPr/>
        <p:txBody>
          <a:bodyPr/>
          <a:lstStyle/>
          <a:p>
            <a:r>
              <a:rPr lang="en-US" altLang="zh-CN"/>
              <a:t>LOGO</a:t>
            </a:r>
          </a:p>
        </p:txBody>
      </p:sp>
      <p:sp>
        <p:nvSpPr>
          <p:cNvPr id="47106" name="Rectangle 2">
            <a:extLst>
              <a:ext uri="{FF2B5EF4-FFF2-40B4-BE49-F238E27FC236}">
                <a16:creationId xmlns:a16="http://schemas.microsoft.com/office/drawing/2014/main" id="{9AFAE671-268D-4666-AD28-22E6DCA52915}"/>
              </a:ext>
            </a:extLst>
          </p:cNvPr>
          <p:cNvSpPr>
            <a:spLocks noGrp="1" noChangeArrowheads="1"/>
          </p:cNvSpPr>
          <p:nvPr>
            <p:ph type="title"/>
          </p:nvPr>
        </p:nvSpPr>
        <p:spPr/>
        <p:txBody>
          <a:bodyPr/>
          <a:lstStyle/>
          <a:p>
            <a:r>
              <a:rPr lang="en-US" altLang="zh-CN">
                <a:ea typeface="宋体" panose="02010600030101010101" pitchFamily="2" charset="-122"/>
              </a:rPr>
              <a:t>5.3.3 </a:t>
            </a:r>
            <a:r>
              <a:rPr lang="zh-CN" altLang="en-US">
                <a:ea typeface="宋体" panose="02010600030101010101" pitchFamily="2" charset="-122"/>
              </a:rPr>
              <a:t>路口公交优先通行 </a:t>
            </a:r>
          </a:p>
        </p:txBody>
      </p:sp>
      <p:sp>
        <p:nvSpPr>
          <p:cNvPr id="47107" name="Rectangle 3">
            <a:extLst>
              <a:ext uri="{FF2B5EF4-FFF2-40B4-BE49-F238E27FC236}">
                <a16:creationId xmlns:a16="http://schemas.microsoft.com/office/drawing/2014/main" id="{7AC0A6B2-985B-4C19-B7DC-57F30853DB0A}"/>
              </a:ext>
            </a:extLst>
          </p:cNvPr>
          <p:cNvSpPr>
            <a:spLocks noGrp="1" noChangeArrowheads="1"/>
          </p:cNvSpPr>
          <p:nvPr>
            <p:ph type="body" idx="1"/>
          </p:nvPr>
        </p:nvSpPr>
        <p:spPr/>
        <p:txBody>
          <a:bodyPr/>
          <a:lstStyle/>
          <a:p>
            <a:endParaRPr lang="zh-CN" altLang="zh-CN">
              <a:ea typeface="宋体" panose="02010600030101010101" pitchFamily="2" charset="-122"/>
            </a:endParaRPr>
          </a:p>
        </p:txBody>
      </p:sp>
      <p:grpSp>
        <p:nvGrpSpPr>
          <p:cNvPr id="47108" name="Group 4">
            <a:extLst>
              <a:ext uri="{FF2B5EF4-FFF2-40B4-BE49-F238E27FC236}">
                <a16:creationId xmlns:a16="http://schemas.microsoft.com/office/drawing/2014/main" id="{BA8A51AB-485E-4780-8F0F-B2005175694A}"/>
              </a:ext>
            </a:extLst>
          </p:cNvPr>
          <p:cNvGrpSpPr>
            <a:grpSpLocks/>
          </p:cNvGrpSpPr>
          <p:nvPr/>
        </p:nvGrpSpPr>
        <p:grpSpPr bwMode="auto">
          <a:xfrm>
            <a:off x="914400" y="1828800"/>
            <a:ext cx="7239000" cy="4286250"/>
            <a:chOff x="3088" y="6178"/>
            <a:chExt cx="6135" cy="3453"/>
          </a:xfrm>
        </p:grpSpPr>
        <p:sp>
          <p:nvSpPr>
            <p:cNvPr id="47109" name="Text Box 5">
              <a:extLst>
                <a:ext uri="{FF2B5EF4-FFF2-40B4-BE49-F238E27FC236}">
                  <a16:creationId xmlns:a16="http://schemas.microsoft.com/office/drawing/2014/main" id="{00846F08-8232-4D00-B6B8-36D042313575}"/>
                </a:ext>
              </a:extLst>
            </p:cNvPr>
            <p:cNvSpPr txBox="1">
              <a:spLocks noChangeArrowheads="1"/>
            </p:cNvSpPr>
            <p:nvPr/>
          </p:nvSpPr>
          <p:spPr bwMode="auto">
            <a:xfrm>
              <a:off x="4942" y="6178"/>
              <a:ext cx="2877" cy="468"/>
            </a:xfrm>
            <a:prstGeom prst="rect">
              <a:avLst/>
            </a:prstGeom>
            <a:solidFill>
              <a:srgbClr val="FFFFFF"/>
            </a:solidFill>
            <a:ln w="9525">
              <a:solidFill>
                <a:srgbClr val="000000"/>
              </a:solidFill>
              <a:miter lim="800000"/>
              <a:headEnd/>
              <a:tailEnd/>
            </a:ln>
          </p:spPr>
          <p:txBody>
            <a:bodyPr/>
            <a:lstStyle/>
            <a:p>
              <a:pPr algn="ctr"/>
              <a:r>
                <a:rPr lang="zh-CN" altLang="en-US" sz="2400" b="1">
                  <a:latin typeface="Times New Roman" panose="02020603050405020304" pitchFamily="18" charset="0"/>
                </a:rPr>
                <a:t>路口公交优先通行技术</a:t>
              </a:r>
              <a:endParaRPr lang="zh-CN" altLang="en-US" sz="2400" b="1"/>
            </a:p>
          </p:txBody>
        </p:sp>
        <p:sp>
          <p:nvSpPr>
            <p:cNvPr id="47110" name="Text Box 6">
              <a:extLst>
                <a:ext uri="{FF2B5EF4-FFF2-40B4-BE49-F238E27FC236}">
                  <a16:creationId xmlns:a16="http://schemas.microsoft.com/office/drawing/2014/main" id="{9BD8F98F-C743-4AC5-9E30-F13614D2B47A}"/>
                </a:ext>
              </a:extLst>
            </p:cNvPr>
            <p:cNvSpPr txBox="1">
              <a:spLocks noChangeArrowheads="1"/>
            </p:cNvSpPr>
            <p:nvPr/>
          </p:nvSpPr>
          <p:spPr bwMode="auto">
            <a:xfrm>
              <a:off x="3088" y="7270"/>
              <a:ext cx="2739" cy="468"/>
            </a:xfrm>
            <a:prstGeom prst="rect">
              <a:avLst/>
            </a:prstGeom>
            <a:solidFill>
              <a:srgbClr val="FFFFFF"/>
            </a:solidFill>
            <a:ln w="9525">
              <a:solidFill>
                <a:srgbClr val="000000"/>
              </a:solidFill>
              <a:miter lim="800000"/>
              <a:headEnd/>
              <a:tailEnd/>
            </a:ln>
          </p:spPr>
          <p:txBody>
            <a:bodyPr/>
            <a:lstStyle/>
            <a:p>
              <a:pPr algn="ctr"/>
              <a:r>
                <a:rPr lang="zh-CN" altLang="en-US" sz="2400" b="1">
                  <a:latin typeface="Times New Roman" panose="02020603050405020304" pitchFamily="18" charset="0"/>
                </a:rPr>
                <a:t>空间上优先通行技术</a:t>
              </a:r>
              <a:endParaRPr lang="zh-CN" altLang="en-US" sz="2400" b="1"/>
            </a:p>
          </p:txBody>
        </p:sp>
        <p:sp>
          <p:nvSpPr>
            <p:cNvPr id="47111" name="Text Box 7">
              <a:extLst>
                <a:ext uri="{FF2B5EF4-FFF2-40B4-BE49-F238E27FC236}">
                  <a16:creationId xmlns:a16="http://schemas.microsoft.com/office/drawing/2014/main" id="{18FDB90A-8AB4-41C9-859F-F2516B4E4058}"/>
                </a:ext>
              </a:extLst>
            </p:cNvPr>
            <p:cNvSpPr txBox="1">
              <a:spLocks noChangeArrowheads="1"/>
            </p:cNvSpPr>
            <p:nvPr/>
          </p:nvSpPr>
          <p:spPr bwMode="auto">
            <a:xfrm>
              <a:off x="6574" y="7270"/>
              <a:ext cx="2620" cy="468"/>
            </a:xfrm>
            <a:prstGeom prst="rect">
              <a:avLst/>
            </a:prstGeom>
            <a:solidFill>
              <a:srgbClr val="FFFFFF"/>
            </a:solidFill>
            <a:ln w="9525">
              <a:solidFill>
                <a:srgbClr val="000000"/>
              </a:solidFill>
              <a:miter lim="800000"/>
              <a:headEnd/>
              <a:tailEnd/>
            </a:ln>
          </p:spPr>
          <p:txBody>
            <a:bodyPr/>
            <a:lstStyle/>
            <a:p>
              <a:pPr algn="ctr"/>
              <a:r>
                <a:rPr lang="zh-CN" altLang="en-US" sz="2400" b="1">
                  <a:latin typeface="Times New Roman" panose="02020603050405020304" pitchFamily="18" charset="0"/>
                </a:rPr>
                <a:t>时间上优先通行技术</a:t>
              </a:r>
            </a:p>
            <a:p>
              <a:endParaRPr lang="en-US" altLang="zh-CN" sz="2400" b="1"/>
            </a:p>
          </p:txBody>
        </p:sp>
        <p:sp>
          <p:nvSpPr>
            <p:cNvPr id="47112" name="Line 8">
              <a:extLst>
                <a:ext uri="{FF2B5EF4-FFF2-40B4-BE49-F238E27FC236}">
                  <a16:creationId xmlns:a16="http://schemas.microsoft.com/office/drawing/2014/main" id="{48C09200-C69F-4C88-A8EF-92D048468286}"/>
                </a:ext>
              </a:extLst>
            </p:cNvPr>
            <p:cNvSpPr>
              <a:spLocks noChangeShapeType="1"/>
            </p:cNvSpPr>
            <p:nvPr/>
          </p:nvSpPr>
          <p:spPr bwMode="auto">
            <a:xfrm>
              <a:off x="4367" y="695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3" name="Line 9">
              <a:extLst>
                <a:ext uri="{FF2B5EF4-FFF2-40B4-BE49-F238E27FC236}">
                  <a16:creationId xmlns:a16="http://schemas.microsoft.com/office/drawing/2014/main" id="{AB35F79A-2669-4167-8BCC-0A9F959A838F}"/>
                </a:ext>
              </a:extLst>
            </p:cNvPr>
            <p:cNvSpPr>
              <a:spLocks noChangeShapeType="1"/>
            </p:cNvSpPr>
            <p:nvPr/>
          </p:nvSpPr>
          <p:spPr bwMode="auto">
            <a:xfrm>
              <a:off x="4367" y="6958"/>
              <a:ext cx="36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4" name="Line 10">
              <a:extLst>
                <a:ext uri="{FF2B5EF4-FFF2-40B4-BE49-F238E27FC236}">
                  <a16:creationId xmlns:a16="http://schemas.microsoft.com/office/drawing/2014/main" id="{35F5D042-9AE8-49C3-88A3-7517E805578C}"/>
                </a:ext>
              </a:extLst>
            </p:cNvPr>
            <p:cNvSpPr>
              <a:spLocks noChangeShapeType="1"/>
            </p:cNvSpPr>
            <p:nvPr/>
          </p:nvSpPr>
          <p:spPr bwMode="auto">
            <a:xfrm>
              <a:off x="8045" y="695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5" name="Line 11">
              <a:extLst>
                <a:ext uri="{FF2B5EF4-FFF2-40B4-BE49-F238E27FC236}">
                  <a16:creationId xmlns:a16="http://schemas.microsoft.com/office/drawing/2014/main" id="{43369E16-EB59-43F9-9449-1851154AAE32}"/>
                </a:ext>
              </a:extLst>
            </p:cNvPr>
            <p:cNvSpPr>
              <a:spLocks noChangeShapeType="1"/>
            </p:cNvSpPr>
            <p:nvPr/>
          </p:nvSpPr>
          <p:spPr bwMode="auto">
            <a:xfrm flipV="1">
              <a:off x="6321" y="6646"/>
              <a:ext cx="0" cy="312"/>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7116" name="Line 12">
              <a:extLst>
                <a:ext uri="{FF2B5EF4-FFF2-40B4-BE49-F238E27FC236}">
                  <a16:creationId xmlns:a16="http://schemas.microsoft.com/office/drawing/2014/main" id="{7BC7C387-AD1A-4858-B9E6-6C1B8F799090}"/>
                </a:ext>
              </a:extLst>
            </p:cNvPr>
            <p:cNvSpPr>
              <a:spLocks noChangeShapeType="1"/>
            </p:cNvSpPr>
            <p:nvPr/>
          </p:nvSpPr>
          <p:spPr bwMode="auto">
            <a:xfrm flipV="1">
              <a:off x="8102" y="7738"/>
              <a:ext cx="0" cy="779"/>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7117" name="Text Box 13">
              <a:extLst>
                <a:ext uri="{FF2B5EF4-FFF2-40B4-BE49-F238E27FC236}">
                  <a16:creationId xmlns:a16="http://schemas.microsoft.com/office/drawing/2014/main" id="{8958AC3E-D6A8-4279-9880-6E89327821B2}"/>
                </a:ext>
              </a:extLst>
            </p:cNvPr>
            <p:cNvSpPr txBox="1">
              <a:spLocks noChangeArrowheads="1"/>
            </p:cNvSpPr>
            <p:nvPr/>
          </p:nvSpPr>
          <p:spPr bwMode="auto">
            <a:xfrm>
              <a:off x="3835" y="9163"/>
              <a:ext cx="4731"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400" b="1">
                  <a:latin typeface="Times New Roman" panose="02020603050405020304" pitchFamily="18" charset="0"/>
                </a:rPr>
                <a:t>路段公交优先通行技术分类</a:t>
              </a:r>
              <a:endParaRPr lang="zh-CN" altLang="en-US" sz="2400" b="1"/>
            </a:p>
          </p:txBody>
        </p:sp>
        <p:sp>
          <p:nvSpPr>
            <p:cNvPr id="47118" name="Line 14">
              <a:extLst>
                <a:ext uri="{FF2B5EF4-FFF2-40B4-BE49-F238E27FC236}">
                  <a16:creationId xmlns:a16="http://schemas.microsoft.com/office/drawing/2014/main" id="{5210890C-097F-4B8D-B83E-F1989D3F1BAF}"/>
                </a:ext>
              </a:extLst>
            </p:cNvPr>
            <p:cNvSpPr>
              <a:spLocks noChangeShapeType="1"/>
            </p:cNvSpPr>
            <p:nvPr/>
          </p:nvSpPr>
          <p:spPr bwMode="auto">
            <a:xfrm flipV="1">
              <a:off x="4382" y="7729"/>
              <a:ext cx="0" cy="78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7119" name="Text Box 15">
              <a:extLst>
                <a:ext uri="{FF2B5EF4-FFF2-40B4-BE49-F238E27FC236}">
                  <a16:creationId xmlns:a16="http://schemas.microsoft.com/office/drawing/2014/main" id="{C9A1E43D-B5EC-41D2-A145-68EDA2BDEC08}"/>
                </a:ext>
              </a:extLst>
            </p:cNvPr>
            <p:cNvSpPr txBox="1">
              <a:spLocks noChangeArrowheads="1"/>
            </p:cNvSpPr>
            <p:nvPr/>
          </p:nvSpPr>
          <p:spPr bwMode="auto">
            <a:xfrm>
              <a:off x="3175" y="8566"/>
              <a:ext cx="2652" cy="448"/>
            </a:xfrm>
            <a:prstGeom prst="rect">
              <a:avLst/>
            </a:prstGeom>
            <a:solidFill>
              <a:srgbClr val="FFFFFF"/>
            </a:solidFill>
            <a:ln w="9525">
              <a:solidFill>
                <a:srgbClr val="000000"/>
              </a:solidFill>
              <a:miter lim="800000"/>
              <a:headEnd/>
              <a:tailEnd/>
            </a:ln>
          </p:spPr>
          <p:txBody>
            <a:bodyPr/>
            <a:lstStyle/>
            <a:p>
              <a:pPr algn="ctr"/>
              <a:r>
                <a:rPr lang="zh-CN" altLang="en-US" sz="2400" b="1">
                  <a:latin typeface="Times New Roman" panose="02020603050405020304" pitchFamily="18" charset="0"/>
                </a:rPr>
                <a:t>公交专用排队进口道</a:t>
              </a:r>
              <a:endParaRPr lang="zh-CN" altLang="en-US" sz="2400" b="1"/>
            </a:p>
          </p:txBody>
        </p:sp>
        <p:sp>
          <p:nvSpPr>
            <p:cNvPr id="47120" name="Text Box 16">
              <a:extLst>
                <a:ext uri="{FF2B5EF4-FFF2-40B4-BE49-F238E27FC236}">
                  <a16:creationId xmlns:a16="http://schemas.microsoft.com/office/drawing/2014/main" id="{63536F48-8ECC-4105-8C91-9B732157F560}"/>
                </a:ext>
              </a:extLst>
            </p:cNvPr>
            <p:cNvSpPr txBox="1">
              <a:spLocks noChangeArrowheads="1"/>
            </p:cNvSpPr>
            <p:nvPr/>
          </p:nvSpPr>
          <p:spPr bwMode="auto">
            <a:xfrm>
              <a:off x="6982" y="8566"/>
              <a:ext cx="2241" cy="448"/>
            </a:xfrm>
            <a:prstGeom prst="rect">
              <a:avLst/>
            </a:prstGeom>
            <a:solidFill>
              <a:srgbClr val="FFFFFF"/>
            </a:solidFill>
            <a:ln w="9525">
              <a:solidFill>
                <a:srgbClr val="000000"/>
              </a:solidFill>
              <a:miter lim="800000"/>
              <a:headEnd/>
              <a:tailEnd/>
            </a:ln>
          </p:spPr>
          <p:txBody>
            <a:bodyPr/>
            <a:lstStyle/>
            <a:p>
              <a:pPr algn="ctr"/>
              <a:r>
                <a:rPr lang="zh-CN" altLang="en-US" sz="2400" b="1">
                  <a:latin typeface="Times New Roman" panose="02020603050405020304" pitchFamily="18" charset="0"/>
                </a:rPr>
                <a:t>公交优先信号</a:t>
              </a:r>
              <a:endParaRPr lang="zh-CN" altLang="en-US" sz="2400" b="1"/>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0C493FD3-F82F-45F4-88E6-FF7BD6A63D08}"/>
              </a:ext>
            </a:extLst>
          </p:cNvPr>
          <p:cNvSpPr>
            <a:spLocks noGrp="1"/>
          </p:cNvSpPr>
          <p:nvPr>
            <p:ph type="dt" sz="half" idx="10"/>
          </p:nvPr>
        </p:nvSpPr>
        <p:spPr/>
        <p:txBody>
          <a:bodyPr/>
          <a:lstStyle/>
          <a:p>
            <a:r>
              <a:rPr lang="en-US" altLang="zh-CN"/>
              <a:t>www.themegallery.com</a:t>
            </a:r>
          </a:p>
        </p:txBody>
      </p:sp>
      <p:sp>
        <p:nvSpPr>
          <p:cNvPr id="9" name="页脚占位符 4">
            <a:extLst>
              <a:ext uri="{FF2B5EF4-FFF2-40B4-BE49-F238E27FC236}">
                <a16:creationId xmlns:a16="http://schemas.microsoft.com/office/drawing/2014/main" id="{0332B71C-8DF5-4438-9717-AA9248D09CA2}"/>
              </a:ext>
            </a:extLst>
          </p:cNvPr>
          <p:cNvSpPr>
            <a:spLocks noGrp="1"/>
          </p:cNvSpPr>
          <p:nvPr>
            <p:ph type="ftr" sz="quarter" idx="11"/>
          </p:nvPr>
        </p:nvSpPr>
        <p:spPr/>
        <p:txBody>
          <a:bodyPr/>
          <a:lstStyle/>
          <a:p>
            <a:r>
              <a:rPr lang="en-US" altLang="zh-CN"/>
              <a:t>LOGO</a:t>
            </a:r>
          </a:p>
        </p:txBody>
      </p:sp>
      <p:sp>
        <p:nvSpPr>
          <p:cNvPr id="48130" name="Rectangle 2">
            <a:extLst>
              <a:ext uri="{FF2B5EF4-FFF2-40B4-BE49-F238E27FC236}">
                <a16:creationId xmlns:a16="http://schemas.microsoft.com/office/drawing/2014/main" id="{6F071D29-F1E1-4C90-85F1-DCD84902E55E}"/>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8131" name="Rectangle 3">
            <a:extLst>
              <a:ext uri="{FF2B5EF4-FFF2-40B4-BE49-F238E27FC236}">
                <a16:creationId xmlns:a16="http://schemas.microsoft.com/office/drawing/2014/main" id="{64684887-1229-43E1-962C-193539182230}"/>
              </a:ext>
            </a:extLst>
          </p:cNvPr>
          <p:cNvSpPr>
            <a:spLocks noGrp="1" noChangeArrowheads="1"/>
          </p:cNvSpPr>
          <p:nvPr>
            <p:ph type="body" idx="1"/>
          </p:nvPr>
        </p:nvSpPr>
        <p:spPr/>
        <p:txBody>
          <a:bodyPr/>
          <a:lstStyle/>
          <a:p>
            <a:r>
              <a:rPr lang="zh-CN" altLang="en-US" sz="2400" b="0">
                <a:solidFill>
                  <a:srgbClr val="000000"/>
                </a:solidFill>
                <a:latin typeface="宋体" panose="02010600030101010101" pitchFamily="2" charset="-122"/>
                <a:ea typeface="宋体" panose="02010600030101010101" pitchFamily="2" charset="-122"/>
              </a:rPr>
              <a:t>路侧型公交专用道的进口道</a:t>
            </a:r>
          </a:p>
        </p:txBody>
      </p:sp>
      <p:grpSp>
        <p:nvGrpSpPr>
          <p:cNvPr id="48132" name="Group 4">
            <a:extLst>
              <a:ext uri="{FF2B5EF4-FFF2-40B4-BE49-F238E27FC236}">
                <a16:creationId xmlns:a16="http://schemas.microsoft.com/office/drawing/2014/main" id="{8C060900-EA1E-4BF7-946F-27474A0FF042}"/>
              </a:ext>
            </a:extLst>
          </p:cNvPr>
          <p:cNvGrpSpPr>
            <a:grpSpLocks/>
          </p:cNvGrpSpPr>
          <p:nvPr/>
        </p:nvGrpSpPr>
        <p:grpSpPr bwMode="auto">
          <a:xfrm>
            <a:off x="2819400" y="1371600"/>
            <a:ext cx="5105400" cy="5486400"/>
            <a:chOff x="3088" y="5285"/>
            <a:chExt cx="5757" cy="5148"/>
          </a:xfrm>
        </p:grpSpPr>
        <p:graphicFrame>
          <p:nvGraphicFramePr>
            <p:cNvPr id="48133" name="Object 5">
              <a:extLst>
                <a:ext uri="{FF2B5EF4-FFF2-40B4-BE49-F238E27FC236}">
                  <a16:creationId xmlns:a16="http://schemas.microsoft.com/office/drawing/2014/main" id="{C88587AE-D51D-4E7A-9C76-683767EEB11A}"/>
                </a:ext>
              </a:extLst>
            </p:cNvPr>
            <p:cNvGraphicFramePr>
              <a:graphicFrameLocks noChangeAspect="1"/>
            </p:cNvGraphicFramePr>
            <p:nvPr/>
          </p:nvGraphicFramePr>
          <p:xfrm>
            <a:off x="3088" y="5285"/>
            <a:ext cx="5757" cy="4864"/>
          </p:xfrm>
          <a:graphic>
            <a:graphicData uri="http://schemas.openxmlformats.org/presentationml/2006/ole">
              <mc:AlternateContent xmlns:mc="http://schemas.openxmlformats.org/markup-compatibility/2006">
                <mc:Choice xmlns:v="urn:schemas-microsoft-com:vml" Requires="v">
                  <p:oleObj name="Visio" r:id="rId2" imgW="3934800" imgH="3292920" progId="Visio.Drawing.11">
                    <p:embed/>
                  </p:oleObj>
                </mc:Choice>
                <mc:Fallback>
                  <p:oleObj name="Visio" r:id="rId2" imgW="3934800" imgH="3292920"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 y="5285"/>
                          <a:ext cx="5757" cy="4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4" name="Text Box 6">
              <a:extLst>
                <a:ext uri="{FF2B5EF4-FFF2-40B4-BE49-F238E27FC236}">
                  <a16:creationId xmlns:a16="http://schemas.microsoft.com/office/drawing/2014/main" id="{8926D641-7B6A-4131-BF91-9535712B0103}"/>
                </a:ext>
              </a:extLst>
            </p:cNvPr>
            <p:cNvSpPr txBox="1">
              <a:spLocks noChangeArrowheads="1"/>
            </p:cNvSpPr>
            <p:nvPr/>
          </p:nvSpPr>
          <p:spPr bwMode="auto">
            <a:xfrm>
              <a:off x="5488" y="6953"/>
              <a:ext cx="504" cy="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ea typeface="仿宋_GB2312" panose="02010609030101010101" pitchFamily="49" charset="-122"/>
                </a:rPr>
                <a:t>公交专用道</a:t>
              </a:r>
            </a:p>
          </p:txBody>
        </p:sp>
        <p:sp>
          <p:nvSpPr>
            <p:cNvPr id="48135" name="Text Box 7">
              <a:extLst>
                <a:ext uri="{FF2B5EF4-FFF2-40B4-BE49-F238E27FC236}">
                  <a16:creationId xmlns:a16="http://schemas.microsoft.com/office/drawing/2014/main" id="{01E90CD3-CC92-4FCF-B5DE-0C667F6479A4}"/>
                </a:ext>
              </a:extLst>
            </p:cNvPr>
            <p:cNvSpPr txBox="1">
              <a:spLocks noChangeArrowheads="1"/>
            </p:cNvSpPr>
            <p:nvPr/>
          </p:nvSpPr>
          <p:spPr bwMode="auto">
            <a:xfrm>
              <a:off x="3586" y="9965"/>
              <a:ext cx="398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zh-CN" altLang="zh-CN" sz="2000">
                <a:latin typeface="Times New Roman" panose="02020603050405020304" pitchFamily="18" charset="0"/>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353A5A09-E065-44E8-AC83-645C34A947BA}"/>
              </a:ext>
            </a:extLst>
          </p:cNvPr>
          <p:cNvSpPr>
            <a:spLocks noGrp="1"/>
          </p:cNvSpPr>
          <p:nvPr>
            <p:ph type="dt" sz="half" idx="10"/>
          </p:nvPr>
        </p:nvSpPr>
        <p:spPr/>
        <p:txBody>
          <a:bodyPr/>
          <a:lstStyle/>
          <a:p>
            <a:r>
              <a:rPr lang="en-US" altLang="zh-CN"/>
              <a:t>www.themegallery.com</a:t>
            </a:r>
          </a:p>
        </p:txBody>
      </p:sp>
      <p:sp>
        <p:nvSpPr>
          <p:cNvPr id="12" name="页脚占位符 4">
            <a:extLst>
              <a:ext uri="{FF2B5EF4-FFF2-40B4-BE49-F238E27FC236}">
                <a16:creationId xmlns:a16="http://schemas.microsoft.com/office/drawing/2014/main" id="{4953EDF0-87B6-400D-84E7-527A41E1B4BA}"/>
              </a:ext>
            </a:extLst>
          </p:cNvPr>
          <p:cNvSpPr>
            <a:spLocks noGrp="1"/>
          </p:cNvSpPr>
          <p:nvPr>
            <p:ph type="ftr" sz="quarter" idx="11"/>
          </p:nvPr>
        </p:nvSpPr>
        <p:spPr/>
        <p:txBody>
          <a:bodyPr/>
          <a:lstStyle/>
          <a:p>
            <a:r>
              <a:rPr lang="en-US" altLang="zh-CN"/>
              <a:t>LOGO</a:t>
            </a:r>
          </a:p>
        </p:txBody>
      </p:sp>
      <p:sp>
        <p:nvSpPr>
          <p:cNvPr id="49154" name="Rectangle 2">
            <a:extLst>
              <a:ext uri="{FF2B5EF4-FFF2-40B4-BE49-F238E27FC236}">
                <a16:creationId xmlns:a16="http://schemas.microsoft.com/office/drawing/2014/main" id="{22A269FA-9B48-4B6A-862A-DE1B30ED2AFA}"/>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9155" name="Rectangle 3">
            <a:extLst>
              <a:ext uri="{FF2B5EF4-FFF2-40B4-BE49-F238E27FC236}">
                <a16:creationId xmlns:a16="http://schemas.microsoft.com/office/drawing/2014/main" id="{7D0F6D59-F12D-4F08-9CA9-A4928B246799}"/>
              </a:ext>
            </a:extLst>
          </p:cNvPr>
          <p:cNvSpPr>
            <a:spLocks noGrp="1" noChangeArrowheads="1"/>
          </p:cNvSpPr>
          <p:nvPr>
            <p:ph type="body" idx="1"/>
          </p:nvPr>
        </p:nvSpPr>
        <p:spPr/>
        <p:txBody>
          <a:bodyPr/>
          <a:lstStyle/>
          <a:p>
            <a:r>
              <a:rPr lang="zh-CN" altLang="en-US">
                <a:latin typeface="宋体" panose="02010600030101010101" pitchFamily="2" charset="-122"/>
                <a:ea typeface="宋体" panose="02010600030101010101" pitchFamily="2" charset="-122"/>
              </a:rPr>
              <a:t>公交优先排队区</a:t>
            </a:r>
          </a:p>
        </p:txBody>
      </p:sp>
      <p:grpSp>
        <p:nvGrpSpPr>
          <p:cNvPr id="49156" name="Group 4">
            <a:extLst>
              <a:ext uri="{FF2B5EF4-FFF2-40B4-BE49-F238E27FC236}">
                <a16:creationId xmlns:a16="http://schemas.microsoft.com/office/drawing/2014/main" id="{9F397EEC-EF16-4958-9E52-34C7BA81C87A}"/>
              </a:ext>
            </a:extLst>
          </p:cNvPr>
          <p:cNvGrpSpPr>
            <a:grpSpLocks/>
          </p:cNvGrpSpPr>
          <p:nvPr/>
        </p:nvGrpSpPr>
        <p:grpSpPr bwMode="auto">
          <a:xfrm>
            <a:off x="2438400" y="1676400"/>
            <a:ext cx="5715000" cy="4724400"/>
            <a:chOff x="3463" y="5903"/>
            <a:chExt cx="5757" cy="5148"/>
          </a:xfrm>
        </p:grpSpPr>
        <p:graphicFrame>
          <p:nvGraphicFramePr>
            <p:cNvPr id="49157" name="Object 5">
              <a:extLst>
                <a:ext uri="{FF2B5EF4-FFF2-40B4-BE49-F238E27FC236}">
                  <a16:creationId xmlns:a16="http://schemas.microsoft.com/office/drawing/2014/main" id="{2265775B-31F6-44FA-9B26-6DA9F614C4D6}"/>
                </a:ext>
              </a:extLst>
            </p:cNvPr>
            <p:cNvGraphicFramePr>
              <a:graphicFrameLocks noChangeAspect="1"/>
            </p:cNvGraphicFramePr>
            <p:nvPr/>
          </p:nvGraphicFramePr>
          <p:xfrm>
            <a:off x="3463" y="5903"/>
            <a:ext cx="5757" cy="4864"/>
          </p:xfrm>
          <a:graphic>
            <a:graphicData uri="http://schemas.openxmlformats.org/presentationml/2006/ole">
              <mc:AlternateContent xmlns:mc="http://schemas.openxmlformats.org/markup-compatibility/2006">
                <mc:Choice xmlns:v="urn:schemas-microsoft-com:vml" Requires="v">
                  <p:oleObj name="Visio" r:id="rId2" imgW="3934800" imgH="3292920" progId="Visio.Drawing.11">
                    <p:embed/>
                  </p:oleObj>
                </mc:Choice>
                <mc:Fallback>
                  <p:oleObj name="Visio" r:id="rId2" imgW="3934800" imgH="3292920"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 y="5903"/>
                          <a:ext cx="5757" cy="4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8" name="Text Box 6">
              <a:extLst>
                <a:ext uri="{FF2B5EF4-FFF2-40B4-BE49-F238E27FC236}">
                  <a16:creationId xmlns:a16="http://schemas.microsoft.com/office/drawing/2014/main" id="{6B825100-CA59-4D11-AF51-AE5F9FA9991F}"/>
                </a:ext>
              </a:extLst>
            </p:cNvPr>
            <p:cNvSpPr txBox="1">
              <a:spLocks noChangeArrowheads="1"/>
            </p:cNvSpPr>
            <p:nvPr/>
          </p:nvSpPr>
          <p:spPr bwMode="auto">
            <a:xfrm>
              <a:off x="4723" y="8465"/>
              <a:ext cx="504" cy="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ea typeface="仿宋_GB2312" panose="02010609030101010101" pitchFamily="49" charset="-122"/>
                </a:rPr>
                <a:t>公交专用道</a:t>
              </a:r>
            </a:p>
          </p:txBody>
        </p:sp>
        <p:sp>
          <p:nvSpPr>
            <p:cNvPr id="49159" name="Text Box 7">
              <a:extLst>
                <a:ext uri="{FF2B5EF4-FFF2-40B4-BE49-F238E27FC236}">
                  <a16:creationId xmlns:a16="http://schemas.microsoft.com/office/drawing/2014/main" id="{1FCEA41F-22B1-47E6-87CE-98A70B6AE754}"/>
                </a:ext>
              </a:extLst>
            </p:cNvPr>
            <p:cNvSpPr txBox="1">
              <a:spLocks noChangeArrowheads="1"/>
            </p:cNvSpPr>
            <p:nvPr/>
          </p:nvSpPr>
          <p:spPr bwMode="auto">
            <a:xfrm>
              <a:off x="4183" y="10583"/>
              <a:ext cx="36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2000">
                  <a:latin typeface="Times New Roman" panose="02020603050405020304" pitchFamily="18" charset="0"/>
                </a:rPr>
                <a:t>公交优先排队区</a:t>
              </a:r>
            </a:p>
          </p:txBody>
        </p:sp>
        <p:sp>
          <p:nvSpPr>
            <p:cNvPr id="49160" name="Text Box 8">
              <a:extLst>
                <a:ext uri="{FF2B5EF4-FFF2-40B4-BE49-F238E27FC236}">
                  <a16:creationId xmlns:a16="http://schemas.microsoft.com/office/drawing/2014/main" id="{9E665A51-4998-426A-AEC2-77D90B1E12F8}"/>
                </a:ext>
              </a:extLst>
            </p:cNvPr>
            <p:cNvSpPr txBox="1">
              <a:spLocks noChangeArrowheads="1"/>
            </p:cNvSpPr>
            <p:nvPr/>
          </p:nvSpPr>
          <p:spPr bwMode="auto">
            <a:xfrm>
              <a:off x="4723" y="8087"/>
              <a:ext cx="198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zh-CN" altLang="en-US" sz="2000">
                  <a:latin typeface="Times New Roman" panose="02020603050405020304" pitchFamily="18" charset="0"/>
                </a:rPr>
                <a:t>公交优先排队区</a:t>
              </a:r>
            </a:p>
          </p:txBody>
        </p:sp>
        <p:sp>
          <p:nvSpPr>
            <p:cNvPr id="49161" name="Text Box 9">
              <a:extLst>
                <a:ext uri="{FF2B5EF4-FFF2-40B4-BE49-F238E27FC236}">
                  <a16:creationId xmlns:a16="http://schemas.microsoft.com/office/drawing/2014/main" id="{6218A754-E186-4A0A-91DA-69222C06B02A}"/>
                </a:ext>
              </a:extLst>
            </p:cNvPr>
            <p:cNvSpPr txBox="1">
              <a:spLocks noChangeArrowheads="1"/>
            </p:cNvSpPr>
            <p:nvPr/>
          </p:nvSpPr>
          <p:spPr bwMode="auto">
            <a:xfrm>
              <a:off x="6523" y="9023"/>
              <a:ext cx="198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zh-CN" altLang="en-US" sz="2000">
                  <a:latin typeface="Times New Roman" panose="02020603050405020304" pitchFamily="18" charset="0"/>
                </a:rPr>
                <a:t>预先信号灯</a:t>
              </a:r>
            </a:p>
          </p:txBody>
        </p:sp>
        <p:sp>
          <p:nvSpPr>
            <p:cNvPr id="49162" name="Text Box 10">
              <a:extLst>
                <a:ext uri="{FF2B5EF4-FFF2-40B4-BE49-F238E27FC236}">
                  <a16:creationId xmlns:a16="http://schemas.microsoft.com/office/drawing/2014/main" id="{88CF663D-0DA2-4150-88A2-43D38111D5BF}"/>
                </a:ext>
              </a:extLst>
            </p:cNvPr>
            <p:cNvSpPr txBox="1">
              <a:spLocks noChangeArrowheads="1"/>
            </p:cNvSpPr>
            <p:nvPr/>
          </p:nvSpPr>
          <p:spPr bwMode="auto">
            <a:xfrm>
              <a:off x="6343" y="6995"/>
              <a:ext cx="198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zh-CN" altLang="en-US" sz="2000">
                  <a:latin typeface="Times New Roman" panose="02020603050405020304" pitchFamily="18" charset="0"/>
                </a:rPr>
                <a:t>主信号灯</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608055F-8062-4FF4-A1F8-B82C9A9B2AAC}"/>
              </a:ext>
            </a:extLst>
          </p:cNvPr>
          <p:cNvSpPr>
            <a:spLocks noGrp="1"/>
          </p:cNvSpPr>
          <p:nvPr>
            <p:ph type="dt" sz="half" idx="10"/>
          </p:nvPr>
        </p:nvSpPr>
        <p:spPr/>
        <p:txBody>
          <a:bodyPr/>
          <a:lstStyle/>
          <a:p>
            <a:r>
              <a:rPr lang="en-US" altLang="zh-CN"/>
              <a:t>www.themegallery.com</a:t>
            </a:r>
          </a:p>
        </p:txBody>
      </p:sp>
      <p:sp>
        <p:nvSpPr>
          <p:cNvPr id="5" name="页脚占位符 4">
            <a:extLst>
              <a:ext uri="{FF2B5EF4-FFF2-40B4-BE49-F238E27FC236}">
                <a16:creationId xmlns:a16="http://schemas.microsoft.com/office/drawing/2014/main" id="{79DDE1B4-F546-4AE1-A605-358B8CB19F75}"/>
              </a:ext>
            </a:extLst>
          </p:cNvPr>
          <p:cNvSpPr>
            <a:spLocks noGrp="1"/>
          </p:cNvSpPr>
          <p:nvPr>
            <p:ph type="ftr" sz="quarter" idx="11"/>
          </p:nvPr>
        </p:nvSpPr>
        <p:spPr/>
        <p:txBody>
          <a:bodyPr/>
          <a:lstStyle/>
          <a:p>
            <a:r>
              <a:rPr lang="en-US" altLang="zh-CN"/>
              <a:t>LOGO</a:t>
            </a:r>
          </a:p>
        </p:txBody>
      </p:sp>
      <p:sp>
        <p:nvSpPr>
          <p:cNvPr id="50178" name="Rectangle 2">
            <a:extLst>
              <a:ext uri="{FF2B5EF4-FFF2-40B4-BE49-F238E27FC236}">
                <a16:creationId xmlns:a16="http://schemas.microsoft.com/office/drawing/2014/main" id="{BAA5756E-160B-4F6D-BC2F-7D2E051B62F5}"/>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50179" name="Rectangle 3">
            <a:extLst>
              <a:ext uri="{FF2B5EF4-FFF2-40B4-BE49-F238E27FC236}">
                <a16:creationId xmlns:a16="http://schemas.microsoft.com/office/drawing/2014/main" id="{0B3F6BD7-4B17-45F0-90E2-C6B090FB6690}"/>
              </a:ext>
            </a:extLst>
          </p:cNvPr>
          <p:cNvSpPr>
            <a:spLocks noGrp="1" noChangeArrowheads="1"/>
          </p:cNvSpPr>
          <p:nvPr>
            <p:ph type="body" idx="1"/>
          </p:nvPr>
        </p:nvSpPr>
        <p:spPr>
          <a:xfrm>
            <a:off x="457200" y="1219200"/>
            <a:ext cx="8229600" cy="5029200"/>
          </a:xfrm>
        </p:spPr>
        <p:txBody>
          <a:bodyPr/>
          <a:lstStyle/>
          <a:p>
            <a:pPr>
              <a:lnSpc>
                <a:spcPct val="120000"/>
              </a:lnSpc>
            </a:pPr>
            <a:r>
              <a:rPr lang="zh-CN" altLang="en-US">
                <a:solidFill>
                  <a:srgbClr val="FF0000"/>
                </a:solidFill>
                <a:ea typeface="宋体" panose="02010600030101010101" pitchFamily="2" charset="-122"/>
              </a:rPr>
              <a:t>公交优先信号</a:t>
            </a:r>
            <a:r>
              <a:rPr lang="zh-CN" altLang="en-US">
                <a:ea typeface="宋体" panose="02010600030101010101" pitchFamily="2" charset="-122"/>
              </a:rPr>
              <a:t> </a:t>
            </a:r>
          </a:p>
          <a:p>
            <a:pPr lvl="1">
              <a:lnSpc>
                <a:spcPct val="120000"/>
              </a:lnSpc>
            </a:pPr>
            <a:r>
              <a:rPr lang="zh-CN" altLang="en-US" b="1">
                <a:ea typeface="宋体" panose="02010600030101010101" pitchFamily="2" charset="-122"/>
              </a:rPr>
              <a:t>被动优先：是指在设置信号周期时以公交车辆的平均速度作为设置依据而不是所有车辆的平均速度。适合于交通流比较低的情况。</a:t>
            </a:r>
          </a:p>
          <a:p>
            <a:pPr lvl="1">
              <a:lnSpc>
                <a:spcPct val="120000"/>
              </a:lnSpc>
            </a:pPr>
            <a:r>
              <a:rPr lang="zh-CN" altLang="en-US" b="1">
                <a:ea typeface="宋体" panose="02010600030101010101" pitchFamily="2" charset="-122"/>
              </a:rPr>
              <a:t>主动优先：设置公交车辆检测系统在交叉口对公交车辆进行检测，当红灯期间内排队的公交车辆达到一定数量的情况下，开启绿灯对公交车辆放行；或者在绿灯期间预到达路口的公交车辆较多时，延长绿灯时间。</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D2DEBEB9-88F6-4507-BB31-7C67FB853303}"/>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04D2E5C6-EA4E-4E36-99A0-32C027AF695F}"/>
              </a:ext>
            </a:extLst>
          </p:cNvPr>
          <p:cNvSpPr>
            <a:spLocks noGrp="1"/>
          </p:cNvSpPr>
          <p:nvPr>
            <p:ph type="ftr" sz="quarter" idx="11"/>
          </p:nvPr>
        </p:nvSpPr>
        <p:spPr/>
        <p:txBody>
          <a:bodyPr/>
          <a:lstStyle/>
          <a:p>
            <a:r>
              <a:rPr lang="en-US" altLang="zh-CN"/>
              <a:t>LOGO</a:t>
            </a:r>
          </a:p>
        </p:txBody>
      </p:sp>
      <p:sp>
        <p:nvSpPr>
          <p:cNvPr id="17410" name="Rectangle 2">
            <a:extLst>
              <a:ext uri="{FF2B5EF4-FFF2-40B4-BE49-F238E27FC236}">
                <a16:creationId xmlns:a16="http://schemas.microsoft.com/office/drawing/2014/main" id="{D5525ECF-AB8C-4C32-AD4F-B6852F93DF7C}"/>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17411" name="Rectangle 3">
            <a:extLst>
              <a:ext uri="{FF2B5EF4-FFF2-40B4-BE49-F238E27FC236}">
                <a16:creationId xmlns:a16="http://schemas.microsoft.com/office/drawing/2014/main" id="{C4006288-9176-4F88-BB06-E590DCB962F7}"/>
              </a:ext>
            </a:extLst>
          </p:cNvPr>
          <p:cNvSpPr>
            <a:spLocks noGrp="1" noChangeArrowheads="1"/>
          </p:cNvSpPr>
          <p:nvPr>
            <p:ph type="body" idx="1"/>
          </p:nvPr>
        </p:nvSpPr>
        <p:spPr>
          <a:xfrm>
            <a:off x="457200" y="1143000"/>
            <a:ext cx="8229600" cy="5105400"/>
          </a:xfrm>
        </p:spPr>
        <p:txBody>
          <a:bodyPr/>
          <a:lstStyle/>
          <a:p>
            <a:pPr lvl="1"/>
            <a:r>
              <a:rPr lang="zh-CN" altLang="en-US" b="1">
                <a:ea typeface="宋体" panose="02010600030101010101" pitchFamily="2" charset="-122"/>
              </a:rPr>
              <a:t>公交站台设施距离交叉口过近 </a:t>
            </a:r>
          </a:p>
        </p:txBody>
      </p:sp>
      <p:pic>
        <p:nvPicPr>
          <p:cNvPr id="17412" name="Picture 4">
            <a:extLst>
              <a:ext uri="{FF2B5EF4-FFF2-40B4-BE49-F238E27FC236}">
                <a16:creationId xmlns:a16="http://schemas.microsoft.com/office/drawing/2014/main" id="{6CEE0496-227B-4513-8DCC-E3324E6B6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76400"/>
            <a:ext cx="65532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092F2588-A6F7-4FF1-A69E-444464B2F090}"/>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E9E76B5B-FDD9-44D7-93C1-B812877941FD}"/>
              </a:ext>
            </a:extLst>
          </p:cNvPr>
          <p:cNvSpPr>
            <a:spLocks noGrp="1"/>
          </p:cNvSpPr>
          <p:nvPr>
            <p:ph type="ftr" sz="quarter" idx="11"/>
          </p:nvPr>
        </p:nvSpPr>
        <p:spPr/>
        <p:txBody>
          <a:bodyPr/>
          <a:lstStyle/>
          <a:p>
            <a:r>
              <a:rPr lang="en-US" altLang="zh-CN"/>
              <a:t>LOGO</a:t>
            </a:r>
          </a:p>
        </p:txBody>
      </p:sp>
      <p:sp>
        <p:nvSpPr>
          <p:cNvPr id="18434" name="Rectangle 2">
            <a:extLst>
              <a:ext uri="{FF2B5EF4-FFF2-40B4-BE49-F238E27FC236}">
                <a16:creationId xmlns:a16="http://schemas.microsoft.com/office/drawing/2014/main" id="{F2DF2073-8541-472C-8294-920DB307559F}"/>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18435" name="Rectangle 3">
            <a:extLst>
              <a:ext uri="{FF2B5EF4-FFF2-40B4-BE49-F238E27FC236}">
                <a16:creationId xmlns:a16="http://schemas.microsoft.com/office/drawing/2014/main" id="{E338EA26-F881-4376-B874-8F181805FC54}"/>
              </a:ext>
            </a:extLst>
          </p:cNvPr>
          <p:cNvSpPr>
            <a:spLocks noGrp="1" noChangeArrowheads="1"/>
          </p:cNvSpPr>
          <p:nvPr>
            <p:ph type="body" idx="1"/>
          </p:nvPr>
        </p:nvSpPr>
        <p:spPr>
          <a:xfrm>
            <a:off x="457200" y="1066800"/>
            <a:ext cx="8229600" cy="4716463"/>
          </a:xfrm>
        </p:spPr>
        <p:txBody>
          <a:bodyPr/>
          <a:lstStyle/>
          <a:p>
            <a:r>
              <a:rPr lang="zh-CN" altLang="en-US">
                <a:ea typeface="宋体" panose="02010600030101010101" pitchFamily="2" charset="-122"/>
              </a:rPr>
              <a:t>公交车站对向设置 </a:t>
            </a:r>
          </a:p>
        </p:txBody>
      </p:sp>
      <p:pic>
        <p:nvPicPr>
          <p:cNvPr id="18437" name="图片 10">
            <a:extLst>
              <a:ext uri="{FF2B5EF4-FFF2-40B4-BE49-F238E27FC236}">
                <a16:creationId xmlns:a16="http://schemas.microsoft.com/office/drawing/2014/main" id="{67E63B43-A6BC-44C9-8CDA-D359C7AF6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52600"/>
            <a:ext cx="6781800" cy="461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3F50736E-EC9E-433A-BDA4-DB9C46B096D2}"/>
              </a:ext>
            </a:extLst>
          </p:cNvPr>
          <p:cNvSpPr>
            <a:spLocks noGrp="1"/>
          </p:cNvSpPr>
          <p:nvPr>
            <p:ph type="dt" sz="half" idx="10"/>
          </p:nvPr>
        </p:nvSpPr>
        <p:spPr/>
        <p:txBody>
          <a:bodyPr/>
          <a:lstStyle/>
          <a:p>
            <a:r>
              <a:rPr lang="en-US" altLang="zh-CN"/>
              <a:t>www.themegallery.com</a:t>
            </a:r>
          </a:p>
        </p:txBody>
      </p:sp>
      <p:sp>
        <p:nvSpPr>
          <p:cNvPr id="6" name="页脚占位符 4">
            <a:extLst>
              <a:ext uri="{FF2B5EF4-FFF2-40B4-BE49-F238E27FC236}">
                <a16:creationId xmlns:a16="http://schemas.microsoft.com/office/drawing/2014/main" id="{E59897E9-3D58-4E5E-A5AF-DFAB1DDB328D}"/>
              </a:ext>
            </a:extLst>
          </p:cNvPr>
          <p:cNvSpPr>
            <a:spLocks noGrp="1"/>
          </p:cNvSpPr>
          <p:nvPr>
            <p:ph type="ftr" sz="quarter" idx="11"/>
          </p:nvPr>
        </p:nvSpPr>
        <p:spPr/>
        <p:txBody>
          <a:bodyPr/>
          <a:lstStyle/>
          <a:p>
            <a:r>
              <a:rPr lang="en-US" altLang="zh-CN"/>
              <a:t>LOGO</a:t>
            </a:r>
          </a:p>
        </p:txBody>
      </p:sp>
      <p:sp>
        <p:nvSpPr>
          <p:cNvPr id="20482" name="Rectangle 2">
            <a:extLst>
              <a:ext uri="{FF2B5EF4-FFF2-40B4-BE49-F238E27FC236}">
                <a16:creationId xmlns:a16="http://schemas.microsoft.com/office/drawing/2014/main" id="{83DD5A22-4153-4AF9-B7D4-17B7A9DE624C}"/>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0483" name="Rectangle 3">
            <a:extLst>
              <a:ext uri="{FF2B5EF4-FFF2-40B4-BE49-F238E27FC236}">
                <a16:creationId xmlns:a16="http://schemas.microsoft.com/office/drawing/2014/main" id="{F4EE3C86-6706-4052-BDF2-1B4D4F7EE128}"/>
              </a:ext>
            </a:extLst>
          </p:cNvPr>
          <p:cNvSpPr>
            <a:spLocks noGrp="1" noChangeArrowheads="1"/>
          </p:cNvSpPr>
          <p:nvPr>
            <p:ph type="body" idx="1"/>
          </p:nvPr>
        </p:nvSpPr>
        <p:spPr>
          <a:xfrm>
            <a:off x="457200" y="1219200"/>
            <a:ext cx="8229600" cy="4716463"/>
          </a:xfrm>
        </p:spPr>
        <p:txBody>
          <a:bodyPr/>
          <a:lstStyle/>
          <a:p>
            <a:r>
              <a:rPr lang="zh-CN" altLang="en-US">
                <a:ea typeface="宋体" panose="02010600030101010101" pitchFamily="2" charset="-122"/>
              </a:rPr>
              <a:t>公交车站改善</a:t>
            </a:r>
          </a:p>
          <a:p>
            <a:pPr lvl="1"/>
            <a:r>
              <a:rPr lang="zh-CN" altLang="en-US" b="1">
                <a:ea typeface="宋体" panose="02010600030101010101" pitchFamily="2" charset="-122"/>
              </a:rPr>
              <a:t>已有主干道及交通性次干道在有条件情况下实施港湾式停靠站</a:t>
            </a:r>
          </a:p>
          <a:p>
            <a:pPr lvl="1"/>
            <a:r>
              <a:rPr lang="zh-CN" altLang="en-US" b="1">
                <a:ea typeface="宋体" panose="02010600030101010101" pitchFamily="2" charset="-122"/>
              </a:rPr>
              <a:t>新建道路必须规划港湾式停靠站 </a:t>
            </a:r>
          </a:p>
        </p:txBody>
      </p:sp>
      <p:pic>
        <p:nvPicPr>
          <p:cNvPr id="20484" name="Picture 4">
            <a:extLst>
              <a:ext uri="{FF2B5EF4-FFF2-40B4-BE49-F238E27FC236}">
                <a16:creationId xmlns:a16="http://schemas.microsoft.com/office/drawing/2014/main" id="{9BA100ED-A755-4B22-AFF5-A7D5F8B92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19"/>
          <a:stretch>
            <a:fillRect/>
          </a:stretch>
        </p:blipFill>
        <p:spPr bwMode="auto">
          <a:xfrm>
            <a:off x="2133600" y="3352800"/>
            <a:ext cx="45720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3CC3EEA1-861D-461E-9B31-1343A5B33DF9}"/>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8BB6CDF7-D69A-4CD8-ACA0-72B10A61F3A3}"/>
              </a:ext>
            </a:extLst>
          </p:cNvPr>
          <p:cNvSpPr>
            <a:spLocks noGrp="1"/>
          </p:cNvSpPr>
          <p:nvPr>
            <p:ph type="ftr" sz="quarter" idx="11"/>
          </p:nvPr>
        </p:nvSpPr>
        <p:spPr/>
        <p:txBody>
          <a:bodyPr/>
          <a:lstStyle/>
          <a:p>
            <a:r>
              <a:rPr lang="en-US" altLang="zh-CN"/>
              <a:t>LOGO</a:t>
            </a:r>
          </a:p>
        </p:txBody>
      </p:sp>
      <p:sp>
        <p:nvSpPr>
          <p:cNvPr id="21506" name="Rectangle 2">
            <a:extLst>
              <a:ext uri="{FF2B5EF4-FFF2-40B4-BE49-F238E27FC236}">
                <a16:creationId xmlns:a16="http://schemas.microsoft.com/office/drawing/2014/main" id="{E4DE872D-A506-492B-BBC7-88791C8241CB}"/>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1507" name="Rectangle 3">
            <a:extLst>
              <a:ext uri="{FF2B5EF4-FFF2-40B4-BE49-F238E27FC236}">
                <a16:creationId xmlns:a16="http://schemas.microsoft.com/office/drawing/2014/main" id="{6939C2F7-C5E6-4138-B3CA-28D314A34366}"/>
              </a:ext>
            </a:extLst>
          </p:cNvPr>
          <p:cNvSpPr>
            <a:spLocks noGrp="1" noChangeArrowheads="1"/>
          </p:cNvSpPr>
          <p:nvPr>
            <p:ph type="body" idx="1"/>
          </p:nvPr>
        </p:nvSpPr>
        <p:spPr>
          <a:xfrm>
            <a:off x="457200" y="1143000"/>
            <a:ext cx="8229600" cy="5105400"/>
          </a:xfrm>
        </p:spPr>
        <p:txBody>
          <a:bodyPr/>
          <a:lstStyle/>
          <a:p>
            <a:pPr lvl="1"/>
            <a:r>
              <a:rPr lang="zh-CN" altLang="en-US">
                <a:ea typeface="宋体" panose="02010600030101010101" pitchFamily="2" charset="-122"/>
              </a:rPr>
              <a:t>设置合理的停靠站长度</a:t>
            </a:r>
          </a:p>
          <a:p>
            <a:pPr lvl="2"/>
            <a:r>
              <a:rPr lang="zh-CN" altLang="en-US" b="1">
                <a:ea typeface="宋体" panose="02010600030101010101" pitchFamily="2" charset="-122"/>
              </a:rPr>
              <a:t>划定停车位使公交车辆在停车位上停放。</a:t>
            </a:r>
          </a:p>
          <a:p>
            <a:pPr lvl="2"/>
            <a:r>
              <a:rPr lang="zh-CN" altLang="en-US" b="1">
                <a:ea typeface="宋体" panose="02010600030101010101" pitchFamily="2" charset="-122"/>
              </a:rPr>
              <a:t>停车位的大小设置在</a:t>
            </a:r>
            <a:r>
              <a:rPr lang="en-US" altLang="zh-CN" b="1">
                <a:ea typeface="宋体" panose="02010600030101010101" pitchFamily="2" charset="-122"/>
              </a:rPr>
              <a:t>15m×2.8m</a:t>
            </a:r>
            <a:r>
              <a:rPr lang="zh-CN" altLang="en-US" b="1">
                <a:ea typeface="宋体" panose="02010600030101010101" pitchFamily="2" charset="-122"/>
              </a:rPr>
              <a:t>左右，停车位之间间隔</a:t>
            </a:r>
            <a:r>
              <a:rPr lang="en-US" altLang="zh-CN" b="1">
                <a:ea typeface="宋体" panose="02010600030101010101" pitchFamily="2" charset="-122"/>
              </a:rPr>
              <a:t>1m</a:t>
            </a:r>
            <a:r>
              <a:rPr lang="zh-CN" altLang="en-US" b="1">
                <a:ea typeface="宋体" panose="02010600030101010101" pitchFamily="2" charset="-122"/>
              </a:rPr>
              <a:t>左右，停车位的多少和同时进站停车的公交车辆多少成正比。</a:t>
            </a:r>
          </a:p>
          <a:p>
            <a:pPr lvl="2"/>
            <a:r>
              <a:rPr lang="zh-CN" altLang="en-US" b="1">
                <a:ea typeface="宋体" panose="02010600030101010101" pitchFamily="2" charset="-122"/>
              </a:rPr>
              <a:t>公交车辆进站停车时必须驶入停车位，否则视为违章，并且先进入停靠站的公交车辆停靠在前方停车位。</a:t>
            </a:r>
          </a:p>
        </p:txBody>
      </p:sp>
      <p:sp>
        <p:nvSpPr>
          <p:cNvPr id="21509" name="Rectangle 5">
            <a:extLst>
              <a:ext uri="{FF2B5EF4-FFF2-40B4-BE49-F238E27FC236}">
                <a16:creationId xmlns:a16="http://schemas.microsoft.com/office/drawing/2014/main" id="{A721AF46-3F16-4A72-A414-EA4B3C583A41}"/>
              </a:ext>
            </a:extLst>
          </p:cNvPr>
          <p:cNvSpPr>
            <a:spLocks noChangeArrowheads="1"/>
          </p:cNvSpPr>
          <p:nvPr/>
        </p:nvSpPr>
        <p:spPr bwMode="auto">
          <a:xfrm>
            <a:off x="0" y="2852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1508" name="Object 4">
            <a:extLst>
              <a:ext uri="{FF2B5EF4-FFF2-40B4-BE49-F238E27FC236}">
                <a16:creationId xmlns:a16="http://schemas.microsoft.com/office/drawing/2014/main" id="{08A0D195-333E-4763-A349-2DCB7222DD08}"/>
              </a:ext>
            </a:extLst>
          </p:cNvPr>
          <p:cNvGraphicFramePr>
            <a:graphicFrameLocks noChangeAspect="1"/>
          </p:cNvGraphicFramePr>
          <p:nvPr/>
        </p:nvGraphicFramePr>
        <p:xfrm>
          <a:off x="1676400" y="4648200"/>
          <a:ext cx="7315200" cy="1770063"/>
        </p:xfrm>
        <a:graphic>
          <a:graphicData uri="http://schemas.openxmlformats.org/presentationml/2006/ole">
            <mc:AlternateContent xmlns:mc="http://schemas.openxmlformats.org/markup-compatibility/2006">
              <mc:Choice xmlns:v="urn:schemas-microsoft-com:vml" Requires="v">
                <p:oleObj name="Visio" r:id="rId2" imgW="2908983" imgH="702690" progId="Visio.Drawing.11">
                  <p:embed/>
                </p:oleObj>
              </mc:Choice>
              <mc:Fallback>
                <p:oleObj name="Visio" r:id="rId2" imgW="2908983" imgH="702690"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648200"/>
                        <a:ext cx="7315200" cy="177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62BEC6BD-CF86-4F83-ABE2-5F967A46EED5}"/>
              </a:ext>
            </a:extLst>
          </p:cNvPr>
          <p:cNvSpPr>
            <a:spLocks noGrp="1"/>
          </p:cNvSpPr>
          <p:nvPr>
            <p:ph type="dt" sz="half" idx="10"/>
          </p:nvPr>
        </p:nvSpPr>
        <p:spPr/>
        <p:txBody>
          <a:bodyPr/>
          <a:lstStyle/>
          <a:p>
            <a:r>
              <a:rPr lang="en-US" altLang="zh-CN"/>
              <a:t>www.themegallery.com</a:t>
            </a:r>
          </a:p>
        </p:txBody>
      </p:sp>
      <p:sp>
        <p:nvSpPr>
          <p:cNvPr id="7" name="页脚占位符 4">
            <a:extLst>
              <a:ext uri="{FF2B5EF4-FFF2-40B4-BE49-F238E27FC236}">
                <a16:creationId xmlns:a16="http://schemas.microsoft.com/office/drawing/2014/main" id="{E06CF4AF-56C5-497F-B359-0C8A6B1FAD00}"/>
              </a:ext>
            </a:extLst>
          </p:cNvPr>
          <p:cNvSpPr>
            <a:spLocks noGrp="1"/>
          </p:cNvSpPr>
          <p:nvPr>
            <p:ph type="ftr" sz="quarter" idx="11"/>
          </p:nvPr>
        </p:nvSpPr>
        <p:spPr/>
        <p:txBody>
          <a:bodyPr/>
          <a:lstStyle/>
          <a:p>
            <a:r>
              <a:rPr lang="en-US" altLang="zh-CN"/>
              <a:t>LOGO</a:t>
            </a:r>
          </a:p>
        </p:txBody>
      </p:sp>
      <p:sp>
        <p:nvSpPr>
          <p:cNvPr id="22530" name="Rectangle 2">
            <a:extLst>
              <a:ext uri="{FF2B5EF4-FFF2-40B4-BE49-F238E27FC236}">
                <a16:creationId xmlns:a16="http://schemas.microsoft.com/office/drawing/2014/main" id="{1D890A77-FE2D-48BF-9892-857F301018F0}"/>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2531" name="Rectangle 3">
            <a:extLst>
              <a:ext uri="{FF2B5EF4-FFF2-40B4-BE49-F238E27FC236}">
                <a16:creationId xmlns:a16="http://schemas.microsoft.com/office/drawing/2014/main" id="{978C30CF-EA85-46E5-A15D-FA2114973489}"/>
              </a:ext>
            </a:extLst>
          </p:cNvPr>
          <p:cNvSpPr>
            <a:spLocks noGrp="1" noChangeArrowheads="1"/>
          </p:cNvSpPr>
          <p:nvPr>
            <p:ph type="body" idx="1"/>
          </p:nvPr>
        </p:nvSpPr>
        <p:spPr>
          <a:xfrm>
            <a:off x="457200" y="1371600"/>
            <a:ext cx="8229600" cy="5105400"/>
          </a:xfrm>
        </p:spPr>
        <p:txBody>
          <a:bodyPr/>
          <a:lstStyle/>
          <a:p>
            <a:pPr lvl="1"/>
            <a:r>
              <a:rPr lang="zh-CN" altLang="en-US">
                <a:ea typeface="宋体" panose="02010600030101010101" pitchFamily="2" charset="-122"/>
              </a:rPr>
              <a:t>主副站设计解决公交车停靠泊位不足问题</a:t>
            </a:r>
          </a:p>
          <a:p>
            <a:pPr lvl="2"/>
            <a:r>
              <a:rPr lang="zh-CN" altLang="en-US">
                <a:ea typeface="宋体" panose="02010600030101010101" pitchFamily="2" charset="-122"/>
              </a:rPr>
              <a:t>可以在离开主站约</a:t>
            </a:r>
            <a:r>
              <a:rPr lang="en-US" altLang="zh-CN">
                <a:ea typeface="宋体" panose="02010600030101010101" pitchFamily="2" charset="-122"/>
              </a:rPr>
              <a:t>30m</a:t>
            </a:r>
            <a:r>
              <a:rPr lang="zh-CN" altLang="en-US">
                <a:ea typeface="宋体" panose="02010600030101010101" pitchFamily="2" charset="-122"/>
              </a:rPr>
              <a:t>处设立辅站，将发车频率较低或停靠时间较短的公交线路安排在主站前方的辅站上。 </a:t>
            </a:r>
          </a:p>
        </p:txBody>
      </p:sp>
      <p:sp>
        <p:nvSpPr>
          <p:cNvPr id="22533" name="Rectangle 5">
            <a:extLst>
              <a:ext uri="{FF2B5EF4-FFF2-40B4-BE49-F238E27FC236}">
                <a16:creationId xmlns:a16="http://schemas.microsoft.com/office/drawing/2014/main" id="{D87720F8-5FDA-49CA-82A7-43C86985A00E}"/>
              </a:ext>
            </a:extLst>
          </p:cNvPr>
          <p:cNvSpPr>
            <a:spLocks noChangeArrowheads="1"/>
          </p:cNvSpPr>
          <p:nvPr/>
        </p:nvSpPr>
        <p:spPr bwMode="auto">
          <a:xfrm>
            <a:off x="0" y="2719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2532" name="Object 4">
            <a:extLst>
              <a:ext uri="{FF2B5EF4-FFF2-40B4-BE49-F238E27FC236}">
                <a16:creationId xmlns:a16="http://schemas.microsoft.com/office/drawing/2014/main" id="{15B80E6D-ADBD-4904-894D-A10FE7B6C839}"/>
              </a:ext>
            </a:extLst>
          </p:cNvPr>
          <p:cNvGraphicFramePr>
            <a:graphicFrameLocks noChangeAspect="1"/>
          </p:cNvGraphicFramePr>
          <p:nvPr/>
        </p:nvGraphicFramePr>
        <p:xfrm>
          <a:off x="914400" y="3505200"/>
          <a:ext cx="7620000" cy="2262188"/>
        </p:xfrm>
        <a:graphic>
          <a:graphicData uri="http://schemas.openxmlformats.org/presentationml/2006/ole">
            <mc:AlternateContent xmlns:mc="http://schemas.openxmlformats.org/markup-compatibility/2006">
              <mc:Choice xmlns:v="urn:schemas-microsoft-com:vml" Requires="v">
                <p:oleObj name="Visio" r:id="rId2" imgW="2927078" imgH="865775" progId="Visio.Drawing.11">
                  <p:embed/>
                </p:oleObj>
              </mc:Choice>
              <mc:Fallback>
                <p:oleObj name="Visio" r:id="rId2" imgW="2927078" imgH="865775"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505200"/>
                        <a:ext cx="7620000" cy="226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ACB9EF43-FEC8-4C87-AA9B-A1DE1B49FB3C}"/>
              </a:ext>
            </a:extLst>
          </p:cNvPr>
          <p:cNvSpPr>
            <a:spLocks noGrp="1"/>
          </p:cNvSpPr>
          <p:nvPr>
            <p:ph type="dt" sz="half" idx="10"/>
          </p:nvPr>
        </p:nvSpPr>
        <p:spPr/>
        <p:txBody>
          <a:bodyPr/>
          <a:lstStyle/>
          <a:p>
            <a:r>
              <a:rPr lang="en-US" altLang="zh-CN"/>
              <a:t>www.themegallery.com</a:t>
            </a:r>
          </a:p>
        </p:txBody>
      </p:sp>
      <p:sp>
        <p:nvSpPr>
          <p:cNvPr id="8" name="页脚占位符 4">
            <a:extLst>
              <a:ext uri="{FF2B5EF4-FFF2-40B4-BE49-F238E27FC236}">
                <a16:creationId xmlns:a16="http://schemas.microsoft.com/office/drawing/2014/main" id="{14CA30E1-DD83-43F6-B16E-01F8BEA7E719}"/>
              </a:ext>
            </a:extLst>
          </p:cNvPr>
          <p:cNvSpPr>
            <a:spLocks noGrp="1"/>
          </p:cNvSpPr>
          <p:nvPr>
            <p:ph type="ftr" sz="quarter" idx="11"/>
          </p:nvPr>
        </p:nvSpPr>
        <p:spPr/>
        <p:txBody>
          <a:bodyPr/>
          <a:lstStyle/>
          <a:p>
            <a:r>
              <a:rPr lang="en-US" altLang="zh-CN"/>
              <a:t>LOGO</a:t>
            </a:r>
          </a:p>
        </p:txBody>
      </p:sp>
      <p:sp>
        <p:nvSpPr>
          <p:cNvPr id="23554" name="Rectangle 2">
            <a:extLst>
              <a:ext uri="{FF2B5EF4-FFF2-40B4-BE49-F238E27FC236}">
                <a16:creationId xmlns:a16="http://schemas.microsoft.com/office/drawing/2014/main" id="{06213190-D066-4200-84C5-479A058BF026}"/>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3555" name="Rectangle 3">
            <a:extLst>
              <a:ext uri="{FF2B5EF4-FFF2-40B4-BE49-F238E27FC236}">
                <a16:creationId xmlns:a16="http://schemas.microsoft.com/office/drawing/2014/main" id="{36A7CE91-CE79-43FF-99F8-A7F598A43643}"/>
              </a:ext>
            </a:extLst>
          </p:cNvPr>
          <p:cNvSpPr>
            <a:spLocks noGrp="1" noChangeArrowheads="1"/>
          </p:cNvSpPr>
          <p:nvPr>
            <p:ph type="body" idx="1"/>
          </p:nvPr>
        </p:nvSpPr>
        <p:spPr>
          <a:xfrm>
            <a:off x="457200" y="1066800"/>
            <a:ext cx="8229600" cy="4716463"/>
          </a:xfrm>
        </p:spPr>
        <p:txBody>
          <a:bodyPr/>
          <a:lstStyle/>
          <a:p>
            <a:r>
              <a:rPr lang="zh-CN" altLang="en-US">
                <a:ea typeface="宋体" panose="02010600030101010101" pitchFamily="2" charset="-122"/>
              </a:rPr>
              <a:t>公交车站站位改良</a:t>
            </a:r>
          </a:p>
          <a:p>
            <a:pPr lvl="1"/>
            <a:r>
              <a:rPr lang="zh-CN" altLang="en-US" sz="2400">
                <a:ea typeface="宋体" panose="02010600030101010101" pitchFamily="2" charset="-122"/>
              </a:rPr>
              <a:t>设置在交叉口出口道一侧，距离交叉口</a:t>
            </a:r>
            <a:r>
              <a:rPr lang="en-US" altLang="zh-CN" sz="2400">
                <a:ea typeface="宋体" panose="02010600030101010101" pitchFamily="2" charset="-122"/>
              </a:rPr>
              <a:t>50~100m</a:t>
            </a:r>
            <a:r>
              <a:rPr lang="zh-CN" altLang="en-US" sz="2400">
                <a:ea typeface="宋体" panose="02010600030101010101" pitchFamily="2" charset="-122"/>
              </a:rPr>
              <a:t>。</a:t>
            </a:r>
          </a:p>
          <a:p>
            <a:pPr lvl="1"/>
            <a:r>
              <a:rPr lang="zh-CN" altLang="en-US" sz="2400">
                <a:ea typeface="宋体" panose="02010600030101010101" pitchFamily="2" charset="-122"/>
              </a:rPr>
              <a:t>或者设置在路段上。</a:t>
            </a:r>
          </a:p>
          <a:p>
            <a:pPr lvl="1"/>
            <a:r>
              <a:rPr lang="zh-CN" altLang="en-US" sz="2400">
                <a:ea typeface="宋体" panose="02010600030101010101" pitchFamily="2" charset="-122"/>
              </a:rPr>
              <a:t>无中央隔离带时对向站台错开设置，确保对向同时进站公交车最长排队的尾部错开距离不小于</a:t>
            </a:r>
            <a:r>
              <a:rPr lang="en-US" altLang="zh-CN" sz="2400">
                <a:ea typeface="宋体" panose="02010600030101010101" pitchFamily="2" charset="-122"/>
              </a:rPr>
              <a:t>30m</a:t>
            </a:r>
            <a:r>
              <a:rPr lang="zh-CN" altLang="en-US" sz="2400">
                <a:ea typeface="宋体" panose="02010600030101010101" pitchFamily="2" charset="-122"/>
              </a:rPr>
              <a:t>，同时不大于</a:t>
            </a:r>
            <a:r>
              <a:rPr lang="en-US" altLang="zh-CN" sz="2400">
                <a:ea typeface="宋体" panose="02010600030101010101" pitchFamily="2" charset="-122"/>
              </a:rPr>
              <a:t>100m</a:t>
            </a:r>
            <a:r>
              <a:rPr lang="zh-CN" altLang="en-US" sz="2400">
                <a:ea typeface="宋体" panose="02010600030101010101" pitchFamily="2" charset="-122"/>
              </a:rPr>
              <a:t>。</a:t>
            </a:r>
          </a:p>
        </p:txBody>
      </p:sp>
      <p:sp>
        <p:nvSpPr>
          <p:cNvPr id="23557" name="Rectangle 5">
            <a:extLst>
              <a:ext uri="{FF2B5EF4-FFF2-40B4-BE49-F238E27FC236}">
                <a16:creationId xmlns:a16="http://schemas.microsoft.com/office/drawing/2014/main" id="{063F1AB7-F124-4D84-A1F2-061096EAEC75}"/>
              </a:ext>
            </a:extLst>
          </p:cNvPr>
          <p:cNvSpPr>
            <a:spLocks noChangeArrowheads="1"/>
          </p:cNvSpPr>
          <p:nvPr/>
        </p:nvSpPr>
        <p:spPr bwMode="auto">
          <a:xfrm>
            <a:off x="0" y="1781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9" name="Rectangle 7">
            <a:extLst>
              <a:ext uri="{FF2B5EF4-FFF2-40B4-BE49-F238E27FC236}">
                <a16:creationId xmlns:a16="http://schemas.microsoft.com/office/drawing/2014/main" id="{21EFB0B7-8B05-4BF5-BF5F-02F6C6F8227B}"/>
              </a:ext>
            </a:extLst>
          </p:cNvPr>
          <p:cNvSpPr>
            <a:spLocks noChangeArrowheads="1"/>
          </p:cNvSpPr>
          <p:nvPr/>
        </p:nvSpPr>
        <p:spPr bwMode="auto">
          <a:xfrm>
            <a:off x="0" y="1781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23558" name="Object 6">
            <a:extLst>
              <a:ext uri="{FF2B5EF4-FFF2-40B4-BE49-F238E27FC236}">
                <a16:creationId xmlns:a16="http://schemas.microsoft.com/office/drawing/2014/main" id="{552B768D-2645-436C-94C3-7AA2CFE7BA71}"/>
              </a:ext>
            </a:extLst>
          </p:cNvPr>
          <p:cNvGraphicFramePr>
            <a:graphicFrameLocks noChangeAspect="1"/>
          </p:cNvGraphicFramePr>
          <p:nvPr/>
        </p:nvGraphicFramePr>
        <p:xfrm>
          <a:off x="3581400" y="3276600"/>
          <a:ext cx="2487613" cy="3295650"/>
        </p:xfrm>
        <a:graphic>
          <a:graphicData uri="http://schemas.openxmlformats.org/presentationml/2006/ole">
            <mc:AlternateContent xmlns:mc="http://schemas.openxmlformats.org/markup-compatibility/2006">
              <mc:Choice xmlns:v="urn:schemas-microsoft-com:vml" Requires="v">
                <p:oleObj name="Visio" r:id="rId2" imgW="3404010" imgH="3293131" progId="Visio.Drawing.11">
                  <p:embed/>
                </p:oleObj>
              </mc:Choice>
              <mc:Fallback>
                <p:oleObj name="Visio" r:id="rId2" imgW="3404010" imgH="3293131" progId="Visio.Drawing.11">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r="26863"/>
                      <a:stretch>
                        <a:fillRect/>
                      </a:stretch>
                    </p:blipFill>
                    <p:spPr bwMode="auto">
                      <a:xfrm>
                        <a:off x="3581400" y="3276600"/>
                        <a:ext cx="2487613" cy="329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theme/theme1.xml><?xml version="1.0" encoding="utf-8"?>
<a:theme xmlns:a="http://schemas.openxmlformats.org/drawingml/2006/main" name="223tgp_edu_light">
  <a:themeElements>
    <a:clrScheme name="223tgp_edu_light 3">
      <a:dk1>
        <a:srgbClr val="000000"/>
      </a:dk1>
      <a:lt1>
        <a:srgbClr val="FFFFFF"/>
      </a:lt1>
      <a:dk2>
        <a:srgbClr val="7A4832"/>
      </a:dk2>
      <a:lt2>
        <a:srgbClr val="DDDDDD"/>
      </a:lt2>
      <a:accent1>
        <a:srgbClr val="A18537"/>
      </a:accent1>
      <a:accent2>
        <a:srgbClr val="518D47"/>
      </a:accent2>
      <a:accent3>
        <a:srgbClr val="FFFFFF"/>
      </a:accent3>
      <a:accent4>
        <a:srgbClr val="000000"/>
      </a:accent4>
      <a:accent5>
        <a:srgbClr val="CDC2AE"/>
      </a:accent5>
      <a:accent6>
        <a:srgbClr val="497F3F"/>
      </a:accent6>
      <a:hlink>
        <a:srgbClr val="844B91"/>
      </a:hlink>
      <a:folHlink>
        <a:srgbClr val="90A8B0"/>
      </a:folHlink>
    </a:clrScheme>
    <a:fontScheme name="223tgp_edu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23tgp_edu_light 1">
        <a:dk1>
          <a:srgbClr val="000066"/>
        </a:dk1>
        <a:lt1>
          <a:srgbClr val="FFFFFF"/>
        </a:lt1>
        <a:dk2>
          <a:srgbClr val="0D5597"/>
        </a:dk2>
        <a:lt2>
          <a:srgbClr val="DDDDDD"/>
        </a:lt2>
        <a:accent1>
          <a:srgbClr val="428E71"/>
        </a:accent1>
        <a:accent2>
          <a:srgbClr val="3F90BD"/>
        </a:accent2>
        <a:accent3>
          <a:srgbClr val="FFFFFF"/>
        </a:accent3>
        <a:accent4>
          <a:srgbClr val="000056"/>
        </a:accent4>
        <a:accent5>
          <a:srgbClr val="B0C6BB"/>
        </a:accent5>
        <a:accent6>
          <a:srgbClr val="3882AB"/>
        </a:accent6>
        <a:hlink>
          <a:srgbClr val="99A75F"/>
        </a:hlink>
        <a:folHlink>
          <a:srgbClr val="BCC8AC"/>
        </a:folHlink>
      </a:clrScheme>
      <a:clrMap bg1="lt1" tx1="dk1" bg2="lt2" tx2="dk2" accent1="accent1" accent2="accent2" accent3="accent3" accent4="accent4" accent5="accent5" accent6="accent6" hlink="hlink" folHlink="folHlink"/>
    </a:extraClrScheme>
    <a:extraClrScheme>
      <a:clrScheme name="223tgp_edu_light 2">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
      <a:clrScheme name="223tgp_edu_light 3">
        <a:dk1>
          <a:srgbClr val="000000"/>
        </a:dk1>
        <a:lt1>
          <a:srgbClr val="FFFFFF"/>
        </a:lt1>
        <a:dk2>
          <a:srgbClr val="7A4832"/>
        </a:dk2>
        <a:lt2>
          <a:srgbClr val="DDDDDD"/>
        </a:lt2>
        <a:accent1>
          <a:srgbClr val="A18537"/>
        </a:accent1>
        <a:accent2>
          <a:srgbClr val="518D47"/>
        </a:accent2>
        <a:accent3>
          <a:srgbClr val="FFFFFF"/>
        </a:accent3>
        <a:accent4>
          <a:srgbClr val="000000"/>
        </a:accent4>
        <a:accent5>
          <a:srgbClr val="CDC2AE"/>
        </a:accent5>
        <a:accent6>
          <a:srgbClr val="497F3F"/>
        </a:accent6>
        <a:hlink>
          <a:srgbClr val="844B91"/>
        </a:hlink>
        <a:folHlink>
          <a:srgbClr val="90A8B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223TGp_edu_light_v2</Template>
  <TotalTime>483</TotalTime>
  <Words>1118</Words>
  <Application>Microsoft Office PowerPoint</Application>
  <PresentationFormat>全屏显示(4:3)</PresentationFormat>
  <Paragraphs>191</Paragraphs>
  <Slides>34</Slides>
  <Notes>0</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34</vt:i4>
      </vt:variant>
    </vt:vector>
  </HeadingPairs>
  <TitlesOfParts>
    <vt:vector size="42" baseType="lpstr">
      <vt:lpstr>宋体</vt:lpstr>
      <vt:lpstr>Arial</vt:lpstr>
      <vt:lpstr>Times New Roman</vt:lpstr>
      <vt:lpstr>Verdana</vt:lpstr>
      <vt:lpstr>Wingdings</vt:lpstr>
      <vt:lpstr>223tgp_edu_light</vt:lpstr>
      <vt:lpstr>Visio</vt:lpstr>
      <vt:lpstr>Clip</vt:lpstr>
      <vt:lpstr>第5章 公共交通管理</vt:lpstr>
      <vt:lpstr>5.1 公交站点管理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 公交线路管理</vt:lpstr>
      <vt:lpstr>PowerPoint 演示文稿</vt:lpstr>
      <vt:lpstr>5.3 公交优先通行系统</vt:lpstr>
      <vt:lpstr>PowerPoint 演示文稿</vt:lpstr>
      <vt:lpstr>PowerPoint 演示文稿</vt:lpstr>
      <vt:lpstr>PowerPoint 演示文稿</vt:lpstr>
      <vt:lpstr>5.3.2 路段公交优先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5.3.3 路口公交优先通行 </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Z Z</cp:lastModifiedBy>
  <cp:revision>35</cp:revision>
  <cp:lastPrinted>1601-01-01T00:00:00Z</cp:lastPrinted>
  <dcterms:created xsi:type="dcterms:W3CDTF">1601-01-01T00:00:00Z</dcterms:created>
  <dcterms:modified xsi:type="dcterms:W3CDTF">2024-09-01T09:25:01Z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